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media/image14.svg" ContentType="image/svg+xml"/>
  <Override PartName="/ppt/media/image16.svg" ContentType="image/svg+xml"/>
  <Override PartName="/ppt/media/image18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  <p:sldMasterId id="2147483672" r:id="rId4"/>
  </p:sldMasterIdLst>
  <p:notesMasterIdLst>
    <p:notesMasterId r:id="rId6"/>
  </p:notesMasterIdLst>
  <p:handoutMasterIdLst>
    <p:handoutMasterId r:id="rId28"/>
  </p:handoutMasterIdLst>
  <p:sldIdLst>
    <p:sldId id="560" r:id="rId5"/>
    <p:sldId id="580" r:id="rId7"/>
    <p:sldId id="562" r:id="rId8"/>
    <p:sldId id="563" r:id="rId9"/>
    <p:sldId id="564" r:id="rId10"/>
    <p:sldId id="565" r:id="rId11"/>
    <p:sldId id="591" r:id="rId12"/>
    <p:sldId id="592" r:id="rId13"/>
    <p:sldId id="593" r:id="rId14"/>
    <p:sldId id="594" r:id="rId15"/>
    <p:sldId id="595" r:id="rId16"/>
    <p:sldId id="589" r:id="rId17"/>
    <p:sldId id="590" r:id="rId18"/>
    <p:sldId id="567" r:id="rId19"/>
    <p:sldId id="568" r:id="rId20"/>
    <p:sldId id="569" r:id="rId21"/>
    <p:sldId id="576" r:id="rId22"/>
    <p:sldId id="578" r:id="rId23"/>
    <p:sldId id="572" r:id="rId24"/>
    <p:sldId id="573" r:id="rId25"/>
    <p:sldId id="610" r:id="rId26"/>
    <p:sldId id="574" r:id="rId27"/>
  </p:sldIdLst>
  <p:sldSz cx="12192000" cy="6858000"/>
  <p:notesSz cx="6858000" cy="9144000"/>
  <p:custDataLst>
    <p:tags r:id="rId3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74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064"/>
        <p:guide pos="3747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slide" Target="slides/slide2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2" Type="http://schemas.openxmlformats.org/officeDocument/2006/relationships/tags" Target="tags/tag422.xml"/><Relationship Id="rId31" Type="http://schemas.openxmlformats.org/officeDocument/2006/relationships/tableStyles" Target="tableStyles.xml"/><Relationship Id="rId30" Type="http://schemas.openxmlformats.org/officeDocument/2006/relationships/viewProps" Target="viewProps.xml"/><Relationship Id="rId3" Type="http://schemas.openxmlformats.org/officeDocument/2006/relationships/slideMaster" Target="slideMasters/slideMaster2.xml"/><Relationship Id="rId29" Type="http://schemas.openxmlformats.org/officeDocument/2006/relationships/presProps" Target="presProps.xml"/><Relationship Id="rId28" Type="http://schemas.openxmlformats.org/officeDocument/2006/relationships/handoutMaster" Target="handoutMasters/handoutMaster1.xml"/><Relationship Id="rId27" Type="http://schemas.openxmlformats.org/officeDocument/2006/relationships/slide" Target="slides/slide22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0" Type="http://schemas.openxmlformats.org/officeDocument/2006/relationships/slide" Target="slides/slide15.xml"/><Relationship Id="rId2" Type="http://schemas.openxmlformats.org/officeDocument/2006/relationships/theme" Target="theme/theme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9.xml"/><Relationship Id="rId8" Type="http://schemas.openxmlformats.org/officeDocument/2006/relationships/tags" Target="../tags/tag68.xml"/><Relationship Id="rId7" Type="http://schemas.openxmlformats.org/officeDocument/2006/relationships/tags" Target="../tags/tag67.xml"/><Relationship Id="rId6" Type="http://schemas.openxmlformats.org/officeDocument/2006/relationships/image" Target="../media/image1.png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9" Type="http://schemas.openxmlformats.org/officeDocument/2006/relationships/image" Target="../media/image2.png"/><Relationship Id="rId18" Type="http://schemas.openxmlformats.org/officeDocument/2006/relationships/tags" Target="../tags/tag78.xml"/><Relationship Id="rId17" Type="http://schemas.openxmlformats.org/officeDocument/2006/relationships/tags" Target="../tags/tag77.xml"/><Relationship Id="rId16" Type="http://schemas.openxmlformats.org/officeDocument/2006/relationships/tags" Target="../tags/tag76.xml"/><Relationship Id="rId15" Type="http://schemas.openxmlformats.org/officeDocument/2006/relationships/tags" Target="../tags/tag75.xml"/><Relationship Id="rId14" Type="http://schemas.openxmlformats.org/officeDocument/2006/relationships/tags" Target="../tags/tag74.xml"/><Relationship Id="rId13" Type="http://schemas.openxmlformats.org/officeDocument/2006/relationships/tags" Target="../tags/tag73.xml"/><Relationship Id="rId12" Type="http://schemas.openxmlformats.org/officeDocument/2006/relationships/tags" Target="../tags/tag72.xml"/><Relationship Id="rId11" Type="http://schemas.openxmlformats.org/officeDocument/2006/relationships/tags" Target="../tags/tag71.xml"/><Relationship Id="rId10" Type="http://schemas.openxmlformats.org/officeDocument/2006/relationships/tags" Target="../tags/tag7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90.xml"/><Relationship Id="rId7" Type="http://schemas.openxmlformats.org/officeDocument/2006/relationships/tags" Target="../tags/tag89.xml"/><Relationship Id="rId6" Type="http://schemas.openxmlformats.org/officeDocument/2006/relationships/tags" Target="../tags/tag88.xml"/><Relationship Id="rId5" Type="http://schemas.openxmlformats.org/officeDocument/2006/relationships/tags" Target="../tags/tag87.xml"/><Relationship Id="rId4" Type="http://schemas.openxmlformats.org/officeDocument/2006/relationships/tags" Target="../tags/tag86.xml"/><Relationship Id="rId3" Type="http://schemas.openxmlformats.org/officeDocument/2006/relationships/tags" Target="../tags/tag85.xml"/><Relationship Id="rId2" Type="http://schemas.openxmlformats.org/officeDocument/2006/relationships/tags" Target="../tags/tag84.xml"/><Relationship Id="rId10" Type="http://schemas.openxmlformats.org/officeDocument/2006/relationships/tags" Target="../tags/tag91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98.xml"/><Relationship Id="rId7" Type="http://schemas.openxmlformats.org/officeDocument/2006/relationships/tags" Target="../tags/tag97.xml"/><Relationship Id="rId6" Type="http://schemas.openxmlformats.org/officeDocument/2006/relationships/tags" Target="../tags/tag96.xml"/><Relationship Id="rId5" Type="http://schemas.openxmlformats.org/officeDocument/2006/relationships/tags" Target="../tags/tag95.xml"/><Relationship Id="rId4" Type="http://schemas.openxmlformats.org/officeDocument/2006/relationships/tags" Target="../tags/tag94.xml"/><Relationship Id="rId3" Type="http://schemas.openxmlformats.org/officeDocument/2006/relationships/tags" Target="../tags/tag93.xml"/><Relationship Id="rId2" Type="http://schemas.openxmlformats.org/officeDocument/2006/relationships/tags" Target="../tags/tag92.xml"/><Relationship Id="rId17" Type="http://schemas.openxmlformats.org/officeDocument/2006/relationships/image" Target="../media/image3.png"/><Relationship Id="rId16" Type="http://schemas.openxmlformats.org/officeDocument/2006/relationships/tags" Target="../tags/tag105.xml"/><Relationship Id="rId15" Type="http://schemas.openxmlformats.org/officeDocument/2006/relationships/tags" Target="../tags/tag104.xml"/><Relationship Id="rId14" Type="http://schemas.openxmlformats.org/officeDocument/2006/relationships/tags" Target="../tags/tag103.xml"/><Relationship Id="rId13" Type="http://schemas.openxmlformats.org/officeDocument/2006/relationships/tags" Target="../tags/tag102.xml"/><Relationship Id="rId12" Type="http://schemas.openxmlformats.org/officeDocument/2006/relationships/tags" Target="../tags/tag101.xml"/><Relationship Id="rId11" Type="http://schemas.openxmlformats.org/officeDocument/2006/relationships/tags" Target="../tags/tag100.xml"/><Relationship Id="rId10" Type="http://schemas.openxmlformats.org/officeDocument/2006/relationships/tags" Target="../tags/tag99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11.xml"/><Relationship Id="rId6" Type="http://schemas.openxmlformats.org/officeDocument/2006/relationships/tags" Target="../tags/tag110.xml"/><Relationship Id="rId5" Type="http://schemas.openxmlformats.org/officeDocument/2006/relationships/tags" Target="../tags/tag109.xml"/><Relationship Id="rId4" Type="http://schemas.openxmlformats.org/officeDocument/2006/relationships/tags" Target="../tags/tag108.xml"/><Relationship Id="rId3" Type="http://schemas.openxmlformats.org/officeDocument/2006/relationships/tags" Target="../tags/tag107.xml"/><Relationship Id="rId2" Type="http://schemas.openxmlformats.org/officeDocument/2006/relationships/tags" Target="../tags/tag106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tags" Target="../tags/tag117.xml"/><Relationship Id="rId6" Type="http://schemas.openxmlformats.org/officeDocument/2006/relationships/tags" Target="../tags/tag116.xml"/><Relationship Id="rId5" Type="http://schemas.openxmlformats.org/officeDocument/2006/relationships/tags" Target="../tags/tag115.xml"/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23.xml"/><Relationship Id="rId4" Type="http://schemas.openxmlformats.org/officeDocument/2006/relationships/tags" Target="../tags/tag122.xml"/><Relationship Id="rId3" Type="http://schemas.openxmlformats.org/officeDocument/2006/relationships/tags" Target="../tags/tag121.xml"/><Relationship Id="rId2" Type="http://schemas.openxmlformats.org/officeDocument/2006/relationships/tags" Target="../tags/tag120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26.xml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30.xml"/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35.xml"/><Relationship Id="rId5" Type="http://schemas.openxmlformats.org/officeDocument/2006/relationships/tags" Target="../tags/tag134.xml"/><Relationship Id="rId4" Type="http://schemas.openxmlformats.org/officeDocument/2006/relationships/tags" Target="../tags/tag133.xml"/><Relationship Id="rId3" Type="http://schemas.openxmlformats.org/officeDocument/2006/relationships/tags" Target="../tags/tag132.xml"/><Relationship Id="rId2" Type="http://schemas.openxmlformats.org/officeDocument/2006/relationships/tags" Target="../tags/tag131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7" Type="http://schemas.openxmlformats.org/officeDocument/2006/relationships/tags" Target="../tags/tag150.xml"/><Relationship Id="rId16" Type="http://schemas.openxmlformats.org/officeDocument/2006/relationships/image" Target="../media/image5.png"/><Relationship Id="rId15" Type="http://schemas.openxmlformats.org/officeDocument/2006/relationships/tags" Target="../tags/tag149.xml"/><Relationship Id="rId14" Type="http://schemas.openxmlformats.org/officeDocument/2006/relationships/tags" Target="../tags/tag148.xml"/><Relationship Id="rId13" Type="http://schemas.openxmlformats.org/officeDocument/2006/relationships/tags" Target="../tags/tag147.xml"/><Relationship Id="rId12" Type="http://schemas.openxmlformats.org/officeDocument/2006/relationships/tags" Target="../tags/tag146.xml"/><Relationship Id="rId11" Type="http://schemas.openxmlformats.org/officeDocument/2006/relationships/tags" Target="../tags/tag145.xml"/><Relationship Id="rId10" Type="http://schemas.openxmlformats.org/officeDocument/2006/relationships/tags" Target="../tags/tag144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64.xml"/><Relationship Id="rId8" Type="http://schemas.openxmlformats.org/officeDocument/2006/relationships/tags" Target="../tags/tag163.xml"/><Relationship Id="rId7" Type="http://schemas.openxmlformats.org/officeDocument/2006/relationships/tags" Target="../tags/tag162.xml"/><Relationship Id="rId6" Type="http://schemas.openxmlformats.org/officeDocument/2006/relationships/image" Target="../media/image1.png"/><Relationship Id="rId5" Type="http://schemas.openxmlformats.org/officeDocument/2006/relationships/tags" Target="../tags/tag161.xml"/><Relationship Id="rId4" Type="http://schemas.openxmlformats.org/officeDocument/2006/relationships/tags" Target="../tags/tag160.xml"/><Relationship Id="rId3" Type="http://schemas.openxmlformats.org/officeDocument/2006/relationships/tags" Target="../tags/tag159.xml"/><Relationship Id="rId2" Type="http://schemas.openxmlformats.org/officeDocument/2006/relationships/tags" Target="../tags/tag158.xml"/><Relationship Id="rId19" Type="http://schemas.openxmlformats.org/officeDocument/2006/relationships/image" Target="../media/image2.png"/><Relationship Id="rId18" Type="http://schemas.openxmlformats.org/officeDocument/2006/relationships/tags" Target="../tags/tag173.xml"/><Relationship Id="rId17" Type="http://schemas.openxmlformats.org/officeDocument/2006/relationships/tags" Target="../tags/tag172.xml"/><Relationship Id="rId16" Type="http://schemas.openxmlformats.org/officeDocument/2006/relationships/tags" Target="../tags/tag171.xml"/><Relationship Id="rId15" Type="http://schemas.openxmlformats.org/officeDocument/2006/relationships/tags" Target="../tags/tag170.xml"/><Relationship Id="rId14" Type="http://schemas.openxmlformats.org/officeDocument/2006/relationships/tags" Target="../tags/tag169.xml"/><Relationship Id="rId13" Type="http://schemas.openxmlformats.org/officeDocument/2006/relationships/tags" Target="../tags/tag168.xml"/><Relationship Id="rId12" Type="http://schemas.openxmlformats.org/officeDocument/2006/relationships/tags" Target="../tags/tag167.xml"/><Relationship Id="rId11" Type="http://schemas.openxmlformats.org/officeDocument/2006/relationships/tags" Target="../tags/tag166.xml"/><Relationship Id="rId10" Type="http://schemas.openxmlformats.org/officeDocument/2006/relationships/tags" Target="../tags/tag165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78.xml"/><Relationship Id="rId5" Type="http://schemas.openxmlformats.org/officeDocument/2006/relationships/tags" Target="../tags/tag177.xml"/><Relationship Id="rId4" Type="http://schemas.openxmlformats.org/officeDocument/2006/relationships/tags" Target="../tags/tag176.xml"/><Relationship Id="rId3" Type="http://schemas.openxmlformats.org/officeDocument/2006/relationships/tags" Target="../tags/tag175.xml"/><Relationship Id="rId2" Type="http://schemas.openxmlformats.org/officeDocument/2006/relationships/tags" Target="../tags/tag174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185.xml"/><Relationship Id="rId7" Type="http://schemas.openxmlformats.org/officeDocument/2006/relationships/tags" Target="../tags/tag184.xml"/><Relationship Id="rId6" Type="http://schemas.openxmlformats.org/officeDocument/2006/relationships/tags" Target="../tags/tag183.xml"/><Relationship Id="rId5" Type="http://schemas.openxmlformats.org/officeDocument/2006/relationships/tags" Target="../tags/tag182.xml"/><Relationship Id="rId4" Type="http://schemas.openxmlformats.org/officeDocument/2006/relationships/tags" Target="../tags/tag181.xml"/><Relationship Id="rId3" Type="http://schemas.openxmlformats.org/officeDocument/2006/relationships/tags" Target="../tags/tag180.xml"/><Relationship Id="rId2" Type="http://schemas.openxmlformats.org/officeDocument/2006/relationships/tags" Target="../tags/tag179.xml"/><Relationship Id="rId10" Type="http://schemas.openxmlformats.org/officeDocument/2006/relationships/tags" Target="../tags/tag186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png"/><Relationship Id="rId8" Type="http://schemas.openxmlformats.org/officeDocument/2006/relationships/tags" Target="../tags/tag193.xml"/><Relationship Id="rId7" Type="http://schemas.openxmlformats.org/officeDocument/2006/relationships/tags" Target="../tags/tag192.xml"/><Relationship Id="rId6" Type="http://schemas.openxmlformats.org/officeDocument/2006/relationships/tags" Target="../tags/tag191.xml"/><Relationship Id="rId5" Type="http://schemas.openxmlformats.org/officeDocument/2006/relationships/tags" Target="../tags/tag190.xml"/><Relationship Id="rId4" Type="http://schemas.openxmlformats.org/officeDocument/2006/relationships/tags" Target="../tags/tag189.xml"/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7" Type="http://schemas.openxmlformats.org/officeDocument/2006/relationships/image" Target="../media/image3.png"/><Relationship Id="rId16" Type="http://schemas.openxmlformats.org/officeDocument/2006/relationships/tags" Target="../tags/tag200.xml"/><Relationship Id="rId15" Type="http://schemas.openxmlformats.org/officeDocument/2006/relationships/tags" Target="../tags/tag199.xml"/><Relationship Id="rId14" Type="http://schemas.openxmlformats.org/officeDocument/2006/relationships/tags" Target="../tags/tag198.xml"/><Relationship Id="rId13" Type="http://schemas.openxmlformats.org/officeDocument/2006/relationships/tags" Target="../tags/tag197.xml"/><Relationship Id="rId12" Type="http://schemas.openxmlformats.org/officeDocument/2006/relationships/tags" Target="../tags/tag196.xml"/><Relationship Id="rId11" Type="http://schemas.openxmlformats.org/officeDocument/2006/relationships/tags" Target="../tags/tag195.xml"/><Relationship Id="rId10" Type="http://schemas.openxmlformats.org/officeDocument/2006/relationships/tags" Target="../tags/tag194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206.xml"/><Relationship Id="rId6" Type="http://schemas.openxmlformats.org/officeDocument/2006/relationships/tags" Target="../tags/tag205.xml"/><Relationship Id="rId5" Type="http://schemas.openxmlformats.org/officeDocument/2006/relationships/tags" Target="../tags/tag204.xml"/><Relationship Id="rId4" Type="http://schemas.openxmlformats.org/officeDocument/2006/relationships/tags" Target="../tags/tag203.xml"/><Relationship Id="rId3" Type="http://schemas.openxmlformats.org/officeDocument/2006/relationships/tags" Target="../tags/tag202.xml"/><Relationship Id="rId2" Type="http://schemas.openxmlformats.org/officeDocument/2006/relationships/tags" Target="../tags/tag201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214.xml"/><Relationship Id="rId8" Type="http://schemas.openxmlformats.org/officeDocument/2006/relationships/tags" Target="../tags/tag213.xml"/><Relationship Id="rId7" Type="http://schemas.openxmlformats.org/officeDocument/2006/relationships/tags" Target="../tags/tag212.xml"/><Relationship Id="rId6" Type="http://schemas.openxmlformats.org/officeDocument/2006/relationships/tags" Target="../tags/tag211.xml"/><Relationship Id="rId5" Type="http://schemas.openxmlformats.org/officeDocument/2006/relationships/tags" Target="../tags/tag210.xml"/><Relationship Id="rId4" Type="http://schemas.openxmlformats.org/officeDocument/2006/relationships/tags" Target="../tags/tag209.xml"/><Relationship Id="rId3" Type="http://schemas.openxmlformats.org/officeDocument/2006/relationships/tags" Target="../tags/tag208.xml"/><Relationship Id="rId2" Type="http://schemas.openxmlformats.org/officeDocument/2006/relationships/tags" Target="../tags/tag207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218.xml"/><Relationship Id="rId4" Type="http://schemas.openxmlformats.org/officeDocument/2006/relationships/tags" Target="../tags/tag217.xml"/><Relationship Id="rId3" Type="http://schemas.openxmlformats.org/officeDocument/2006/relationships/tags" Target="../tags/tag216.xml"/><Relationship Id="rId2" Type="http://schemas.openxmlformats.org/officeDocument/2006/relationships/tags" Target="../tags/tag215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221.xml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" Type="http://schemas.openxmlformats.org/officeDocument/2006/relationships/tags" Target="../tags/tag222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230.xml"/><Relationship Id="rId5" Type="http://schemas.openxmlformats.org/officeDocument/2006/relationships/tags" Target="../tags/tag229.xml"/><Relationship Id="rId4" Type="http://schemas.openxmlformats.org/officeDocument/2006/relationships/tags" Target="../tags/tag228.xml"/><Relationship Id="rId3" Type="http://schemas.openxmlformats.org/officeDocument/2006/relationships/tags" Target="../tags/tag227.xml"/><Relationship Id="rId2" Type="http://schemas.openxmlformats.org/officeDocument/2006/relationships/tags" Target="../tags/tag226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tags" Target="../tags/tag236.xml"/><Relationship Id="rId6" Type="http://schemas.openxmlformats.org/officeDocument/2006/relationships/tags" Target="../tags/tag235.xml"/><Relationship Id="rId5" Type="http://schemas.openxmlformats.org/officeDocument/2006/relationships/tags" Target="../tags/tag234.xml"/><Relationship Id="rId4" Type="http://schemas.openxmlformats.org/officeDocument/2006/relationships/tags" Target="../tags/tag233.xml"/><Relationship Id="rId3" Type="http://schemas.openxmlformats.org/officeDocument/2006/relationships/tags" Target="../tags/tag232.xml"/><Relationship Id="rId2" Type="http://schemas.openxmlformats.org/officeDocument/2006/relationships/tags" Target="../tags/tag231.xml"/><Relationship Id="rId17" Type="http://schemas.openxmlformats.org/officeDocument/2006/relationships/tags" Target="../tags/tag245.xml"/><Relationship Id="rId16" Type="http://schemas.openxmlformats.org/officeDocument/2006/relationships/image" Target="../media/image5.png"/><Relationship Id="rId15" Type="http://schemas.openxmlformats.org/officeDocument/2006/relationships/tags" Target="../tags/tag244.xml"/><Relationship Id="rId14" Type="http://schemas.openxmlformats.org/officeDocument/2006/relationships/tags" Target="../tags/tag243.xml"/><Relationship Id="rId13" Type="http://schemas.openxmlformats.org/officeDocument/2006/relationships/tags" Target="../tags/tag242.xml"/><Relationship Id="rId12" Type="http://schemas.openxmlformats.org/officeDocument/2006/relationships/tags" Target="../tags/tag241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>
                <a:ea typeface="汉仪字酷堂长林体W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>
                <a:ea typeface="汉仪字酷堂长林体W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635"/>
            <a:ext cx="12191365" cy="6857365"/>
          </a:xfrm>
          <a:prstGeom prst="rect">
            <a:avLst/>
          </a:prstGeom>
          <a:gradFill>
            <a:gsLst>
              <a:gs pos="20000">
                <a:schemeClr val="bg1">
                  <a:alpha val="0"/>
                </a:schemeClr>
              </a:gs>
              <a:gs pos="100000">
                <a:schemeClr val="accent4">
                  <a:alpha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sp useBgFill="1">
        <p:nvSpPr>
          <p:cNvPr id="27" name="任意多边形 26"/>
          <p:cNvSpPr/>
          <p:nvPr userDrawn="1">
            <p:custDataLst>
              <p:tags r:id="rId3"/>
            </p:custDataLst>
          </p:nvPr>
        </p:nvSpPr>
        <p:spPr>
          <a:xfrm>
            <a:off x="461645" y="346710"/>
            <a:ext cx="11238230" cy="612838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698" h="9651">
                <a:moveTo>
                  <a:pt x="930" y="0"/>
                </a:moveTo>
                <a:lnTo>
                  <a:pt x="16781" y="0"/>
                </a:lnTo>
                <a:lnTo>
                  <a:pt x="16778" y="9"/>
                </a:lnTo>
                <a:cubicBezTo>
                  <a:pt x="16757" y="76"/>
                  <a:pt x="16746" y="146"/>
                  <a:pt x="16746" y="219"/>
                </a:cubicBezTo>
                <a:cubicBezTo>
                  <a:pt x="16746" y="641"/>
                  <a:pt x="17118" y="983"/>
                  <a:pt x="17578" y="983"/>
                </a:cubicBezTo>
                <a:cubicBezTo>
                  <a:pt x="17614" y="983"/>
                  <a:pt x="17649" y="981"/>
                  <a:pt x="17684" y="977"/>
                </a:cubicBezTo>
                <a:lnTo>
                  <a:pt x="17698" y="975"/>
                </a:lnTo>
                <a:lnTo>
                  <a:pt x="17698" y="8710"/>
                </a:lnTo>
                <a:lnTo>
                  <a:pt x="17684" y="8708"/>
                </a:lnTo>
                <a:cubicBezTo>
                  <a:pt x="17649" y="8704"/>
                  <a:pt x="17614" y="8702"/>
                  <a:pt x="17578" y="8702"/>
                </a:cubicBezTo>
                <a:cubicBezTo>
                  <a:pt x="17118" y="8702"/>
                  <a:pt x="16746" y="9044"/>
                  <a:pt x="16746" y="9467"/>
                </a:cubicBezTo>
                <a:cubicBezTo>
                  <a:pt x="16746" y="9526"/>
                  <a:pt x="16753" y="9584"/>
                  <a:pt x="16767" y="9639"/>
                </a:cubicBezTo>
                <a:lnTo>
                  <a:pt x="16770" y="9651"/>
                </a:lnTo>
                <a:lnTo>
                  <a:pt x="935" y="9651"/>
                </a:lnTo>
                <a:lnTo>
                  <a:pt x="938" y="9639"/>
                </a:lnTo>
                <a:cubicBezTo>
                  <a:pt x="952" y="9584"/>
                  <a:pt x="959" y="9526"/>
                  <a:pt x="959" y="9467"/>
                </a:cubicBezTo>
                <a:cubicBezTo>
                  <a:pt x="959" y="9044"/>
                  <a:pt x="587" y="8702"/>
                  <a:pt x="127" y="8702"/>
                </a:cubicBezTo>
                <a:cubicBezTo>
                  <a:pt x="84" y="8702"/>
                  <a:pt x="42" y="8705"/>
                  <a:pt x="0" y="8711"/>
                </a:cubicBezTo>
                <a:lnTo>
                  <a:pt x="0" y="8711"/>
                </a:lnTo>
                <a:lnTo>
                  <a:pt x="0" y="956"/>
                </a:lnTo>
                <a:lnTo>
                  <a:pt x="0" y="956"/>
                </a:lnTo>
                <a:cubicBezTo>
                  <a:pt x="42" y="962"/>
                  <a:pt x="84" y="965"/>
                  <a:pt x="127" y="965"/>
                </a:cubicBezTo>
                <a:cubicBezTo>
                  <a:pt x="587" y="965"/>
                  <a:pt x="959" y="623"/>
                  <a:pt x="959" y="201"/>
                </a:cubicBezTo>
                <a:cubicBezTo>
                  <a:pt x="959" y="135"/>
                  <a:pt x="950" y="71"/>
                  <a:pt x="933" y="9"/>
                </a:cubicBezTo>
                <a:lnTo>
                  <a:pt x="930" y="0"/>
                </a:lnTo>
                <a:close/>
              </a:path>
            </a:pathLst>
          </a:custGeom>
          <a:ln w="44450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椭圆 29"/>
          <p:cNvSpPr/>
          <p:nvPr userDrawn="1">
            <p:custDataLst>
              <p:tags r:id="rId4"/>
            </p:custDataLst>
          </p:nvPr>
        </p:nvSpPr>
        <p:spPr>
          <a:xfrm>
            <a:off x="6598920" y="1478915"/>
            <a:ext cx="4238625" cy="4238625"/>
          </a:xfrm>
          <a:prstGeom prst="ellipse">
            <a:avLst/>
          </a:prstGeom>
          <a:gradFill>
            <a:gsLst>
              <a:gs pos="20000">
                <a:schemeClr val="bg1">
                  <a:alpha val="0"/>
                </a:schemeClr>
              </a:gs>
              <a:gs pos="100000">
                <a:schemeClr val="accent4">
                  <a:alpha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31" name="图片 30" descr="矢量智能对象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53430" y="1270635"/>
            <a:ext cx="5097145" cy="490918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1234440" y="4692650"/>
            <a:ext cx="2804160" cy="518160"/>
          </a:xfrm>
          <a:prstGeom prst="roundRect">
            <a:avLst/>
          </a:prstGeom>
          <a:solidFill>
            <a:schemeClr val="accent2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cxnSp>
        <p:nvCxnSpPr>
          <p:cNvPr id="59" name="直接连接符 58"/>
          <p:cNvCxnSpPr/>
          <p:nvPr userDrawn="1">
            <p:custDataLst>
              <p:tags r:id="rId11"/>
            </p:custDataLst>
          </p:nvPr>
        </p:nvCxnSpPr>
        <p:spPr>
          <a:xfrm flipH="1">
            <a:off x="1298575" y="756285"/>
            <a:ext cx="50990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12"/>
            </p:custDataLst>
          </p:nvPr>
        </p:nvCxnSpPr>
        <p:spPr>
          <a:xfrm flipH="1">
            <a:off x="1298575" y="851535"/>
            <a:ext cx="31813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048510" y="550545"/>
            <a:ext cx="2643505" cy="50419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cxnSp>
        <p:nvCxnSpPr>
          <p:cNvPr id="33" name="直接连接符 32"/>
          <p:cNvCxnSpPr/>
          <p:nvPr userDrawn="1">
            <p:custDataLst>
              <p:tags r:id="rId14"/>
            </p:custDataLst>
          </p:nvPr>
        </p:nvCxnSpPr>
        <p:spPr>
          <a:xfrm>
            <a:off x="4853940" y="808355"/>
            <a:ext cx="4565015" cy="0"/>
          </a:xfrm>
          <a:prstGeom prst="line">
            <a:avLst/>
          </a:prstGeom>
          <a:ln>
            <a:solidFill>
              <a:schemeClr val="accent4">
                <a:alpha val="2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5"/>
            </p:custDataLst>
          </p:nvPr>
        </p:nvSpPr>
        <p:spPr>
          <a:xfrm>
            <a:off x="9516110" y="561975"/>
            <a:ext cx="972820" cy="50419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6"/>
            </p:custDataLst>
          </p:nvPr>
        </p:nvSpPr>
        <p:spPr>
          <a:xfrm>
            <a:off x="1235710" y="1352550"/>
            <a:ext cx="4860290" cy="2159635"/>
          </a:xfrm>
        </p:spPr>
        <p:txBody>
          <a:bodyPr vert="horz" wrap="square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2"/>
                </a:solidFill>
                <a:ea typeface="汉仪字酷堂长林体W" panose="00020600040101010101" charset="-122"/>
              </a:defRPr>
            </a:lvl1pPr>
          </a:lstStyle>
          <a:p>
            <a:r>
              <a:rPr lang="zh-CN" altLang="en-US" dirty="0">
                <a:sym typeface="+mn-ea"/>
              </a:rPr>
              <a:t>单击此处</a:t>
            </a:r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7"/>
            </p:custDataLst>
          </p:nvPr>
        </p:nvSpPr>
        <p:spPr>
          <a:xfrm>
            <a:off x="1235710" y="3827780"/>
            <a:ext cx="4860290" cy="616585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pic>
        <p:nvPicPr>
          <p:cNvPr id="39" name="图片 38" descr="方式分散放散阀是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088630" y="3175635"/>
            <a:ext cx="1425575" cy="38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1301750"/>
            <a:ext cx="10367645" cy="4873625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>
                <a:ea typeface="汉仪字酷堂长林体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635"/>
            <a:ext cx="12191365" cy="6857365"/>
          </a:xfrm>
          <a:prstGeom prst="rect">
            <a:avLst/>
          </a:prstGeom>
          <a:gradFill>
            <a:gsLst>
              <a:gs pos="20000">
                <a:schemeClr val="bg1">
                  <a:alpha val="0"/>
                </a:schemeClr>
              </a:gs>
              <a:gs pos="100000">
                <a:schemeClr val="accent4">
                  <a:alpha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 useBgFill="1">
        <p:nvSpPr>
          <p:cNvPr id="27" name="任意多边形 26"/>
          <p:cNvSpPr/>
          <p:nvPr userDrawn="1">
            <p:custDataLst>
              <p:tags r:id="rId6"/>
            </p:custDataLst>
          </p:nvPr>
        </p:nvSpPr>
        <p:spPr>
          <a:xfrm>
            <a:off x="461645" y="346710"/>
            <a:ext cx="11238230" cy="612838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698" h="9651">
                <a:moveTo>
                  <a:pt x="930" y="0"/>
                </a:moveTo>
                <a:lnTo>
                  <a:pt x="16781" y="0"/>
                </a:lnTo>
                <a:lnTo>
                  <a:pt x="16778" y="9"/>
                </a:lnTo>
                <a:cubicBezTo>
                  <a:pt x="16757" y="76"/>
                  <a:pt x="16746" y="146"/>
                  <a:pt x="16746" y="219"/>
                </a:cubicBezTo>
                <a:cubicBezTo>
                  <a:pt x="16746" y="641"/>
                  <a:pt x="17118" y="983"/>
                  <a:pt x="17578" y="983"/>
                </a:cubicBezTo>
                <a:cubicBezTo>
                  <a:pt x="17614" y="983"/>
                  <a:pt x="17649" y="981"/>
                  <a:pt x="17684" y="977"/>
                </a:cubicBezTo>
                <a:lnTo>
                  <a:pt x="17698" y="975"/>
                </a:lnTo>
                <a:lnTo>
                  <a:pt x="17698" y="8710"/>
                </a:lnTo>
                <a:lnTo>
                  <a:pt x="17684" y="8708"/>
                </a:lnTo>
                <a:cubicBezTo>
                  <a:pt x="17649" y="8704"/>
                  <a:pt x="17614" y="8702"/>
                  <a:pt x="17578" y="8702"/>
                </a:cubicBezTo>
                <a:cubicBezTo>
                  <a:pt x="17118" y="8702"/>
                  <a:pt x="16746" y="9044"/>
                  <a:pt x="16746" y="9467"/>
                </a:cubicBezTo>
                <a:cubicBezTo>
                  <a:pt x="16746" y="9526"/>
                  <a:pt x="16753" y="9584"/>
                  <a:pt x="16767" y="9639"/>
                </a:cubicBezTo>
                <a:lnTo>
                  <a:pt x="16770" y="9651"/>
                </a:lnTo>
                <a:lnTo>
                  <a:pt x="935" y="9651"/>
                </a:lnTo>
                <a:lnTo>
                  <a:pt x="938" y="9639"/>
                </a:lnTo>
                <a:cubicBezTo>
                  <a:pt x="952" y="9584"/>
                  <a:pt x="959" y="9526"/>
                  <a:pt x="959" y="9467"/>
                </a:cubicBezTo>
                <a:cubicBezTo>
                  <a:pt x="959" y="9044"/>
                  <a:pt x="587" y="8702"/>
                  <a:pt x="127" y="8702"/>
                </a:cubicBezTo>
                <a:cubicBezTo>
                  <a:pt x="84" y="8702"/>
                  <a:pt x="42" y="8705"/>
                  <a:pt x="0" y="8711"/>
                </a:cubicBezTo>
                <a:lnTo>
                  <a:pt x="0" y="8711"/>
                </a:lnTo>
                <a:lnTo>
                  <a:pt x="0" y="956"/>
                </a:lnTo>
                <a:lnTo>
                  <a:pt x="0" y="956"/>
                </a:lnTo>
                <a:cubicBezTo>
                  <a:pt x="42" y="962"/>
                  <a:pt x="84" y="965"/>
                  <a:pt x="127" y="965"/>
                </a:cubicBezTo>
                <a:cubicBezTo>
                  <a:pt x="587" y="965"/>
                  <a:pt x="959" y="623"/>
                  <a:pt x="959" y="201"/>
                </a:cubicBezTo>
                <a:cubicBezTo>
                  <a:pt x="959" y="135"/>
                  <a:pt x="950" y="71"/>
                  <a:pt x="933" y="9"/>
                </a:cubicBezTo>
                <a:lnTo>
                  <a:pt x="930" y="0"/>
                </a:lnTo>
                <a:close/>
              </a:path>
            </a:pathLst>
          </a:custGeom>
          <a:ln w="44450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3204845" y="774700"/>
            <a:ext cx="1711325" cy="1081405"/>
          </a:xfrm>
        </p:spPr>
        <p:txBody>
          <a:bodyPr wrap="square" anchor="b">
            <a:normAutofit/>
          </a:bodyPr>
          <a:lstStyle>
            <a:lvl1pPr>
              <a:defRPr sz="6000">
                <a:solidFill>
                  <a:schemeClr val="accent2"/>
                </a:solidFill>
                <a:ea typeface="汉仪字酷堂长林体W" panose="00020600040101010101" charset="-122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pic>
        <p:nvPicPr>
          <p:cNvPr id="11" name="图片 10" descr="发发发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807325" y="880745"/>
            <a:ext cx="1146810" cy="869950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>
            <p:custDataLst>
              <p:tags r:id="rId10"/>
            </p:custDataLst>
          </p:nvPr>
        </p:nvCxnSpPr>
        <p:spPr>
          <a:xfrm>
            <a:off x="1525905" y="2284095"/>
            <a:ext cx="9109710" cy="0"/>
          </a:xfrm>
          <a:prstGeom prst="line">
            <a:avLst/>
          </a:prstGeom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>
            <p:custDataLst>
              <p:tags r:id="rId2"/>
            </p:custDataLst>
          </p:nvPr>
        </p:nvSpPr>
        <p:spPr>
          <a:xfrm>
            <a:off x="0" y="635"/>
            <a:ext cx="12191365" cy="6857365"/>
          </a:xfrm>
          <a:prstGeom prst="rect">
            <a:avLst/>
          </a:prstGeom>
          <a:gradFill>
            <a:gsLst>
              <a:gs pos="20000">
                <a:schemeClr val="bg1">
                  <a:alpha val="0"/>
                </a:schemeClr>
              </a:gs>
              <a:gs pos="100000">
                <a:schemeClr val="accent4">
                  <a:alpha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sp useBgFill="1">
        <p:nvSpPr>
          <p:cNvPr id="27" name="任意多边形 26"/>
          <p:cNvSpPr/>
          <p:nvPr userDrawn="1">
            <p:custDataLst>
              <p:tags r:id="rId3"/>
            </p:custDataLst>
          </p:nvPr>
        </p:nvSpPr>
        <p:spPr>
          <a:xfrm>
            <a:off x="461645" y="346710"/>
            <a:ext cx="11238230" cy="612838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698" h="9651">
                <a:moveTo>
                  <a:pt x="930" y="0"/>
                </a:moveTo>
                <a:lnTo>
                  <a:pt x="16781" y="0"/>
                </a:lnTo>
                <a:lnTo>
                  <a:pt x="16778" y="9"/>
                </a:lnTo>
                <a:cubicBezTo>
                  <a:pt x="16757" y="76"/>
                  <a:pt x="16746" y="146"/>
                  <a:pt x="16746" y="219"/>
                </a:cubicBezTo>
                <a:cubicBezTo>
                  <a:pt x="16746" y="641"/>
                  <a:pt x="17118" y="983"/>
                  <a:pt x="17578" y="983"/>
                </a:cubicBezTo>
                <a:cubicBezTo>
                  <a:pt x="17614" y="983"/>
                  <a:pt x="17649" y="981"/>
                  <a:pt x="17684" y="977"/>
                </a:cubicBezTo>
                <a:lnTo>
                  <a:pt x="17698" y="975"/>
                </a:lnTo>
                <a:lnTo>
                  <a:pt x="17698" y="8710"/>
                </a:lnTo>
                <a:lnTo>
                  <a:pt x="17684" y="8708"/>
                </a:lnTo>
                <a:cubicBezTo>
                  <a:pt x="17649" y="8704"/>
                  <a:pt x="17614" y="8702"/>
                  <a:pt x="17578" y="8702"/>
                </a:cubicBezTo>
                <a:cubicBezTo>
                  <a:pt x="17118" y="8702"/>
                  <a:pt x="16746" y="9044"/>
                  <a:pt x="16746" y="9467"/>
                </a:cubicBezTo>
                <a:cubicBezTo>
                  <a:pt x="16746" y="9526"/>
                  <a:pt x="16753" y="9584"/>
                  <a:pt x="16767" y="9639"/>
                </a:cubicBezTo>
                <a:lnTo>
                  <a:pt x="16770" y="9651"/>
                </a:lnTo>
                <a:lnTo>
                  <a:pt x="935" y="9651"/>
                </a:lnTo>
                <a:lnTo>
                  <a:pt x="938" y="9639"/>
                </a:lnTo>
                <a:cubicBezTo>
                  <a:pt x="952" y="9584"/>
                  <a:pt x="959" y="9526"/>
                  <a:pt x="959" y="9467"/>
                </a:cubicBezTo>
                <a:cubicBezTo>
                  <a:pt x="959" y="9044"/>
                  <a:pt x="587" y="8702"/>
                  <a:pt x="127" y="8702"/>
                </a:cubicBezTo>
                <a:cubicBezTo>
                  <a:pt x="84" y="8702"/>
                  <a:pt x="42" y="8705"/>
                  <a:pt x="0" y="8711"/>
                </a:cubicBezTo>
                <a:lnTo>
                  <a:pt x="0" y="8711"/>
                </a:lnTo>
                <a:lnTo>
                  <a:pt x="0" y="956"/>
                </a:lnTo>
                <a:lnTo>
                  <a:pt x="0" y="956"/>
                </a:lnTo>
                <a:cubicBezTo>
                  <a:pt x="42" y="962"/>
                  <a:pt x="84" y="965"/>
                  <a:pt x="127" y="965"/>
                </a:cubicBezTo>
                <a:cubicBezTo>
                  <a:pt x="587" y="965"/>
                  <a:pt x="959" y="623"/>
                  <a:pt x="959" y="201"/>
                </a:cubicBezTo>
                <a:cubicBezTo>
                  <a:pt x="959" y="135"/>
                  <a:pt x="950" y="71"/>
                  <a:pt x="933" y="9"/>
                </a:cubicBezTo>
                <a:lnTo>
                  <a:pt x="930" y="0"/>
                </a:lnTo>
                <a:close/>
              </a:path>
            </a:pathLst>
          </a:custGeom>
          <a:ln w="44450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7"/>
            </p:custDataLst>
          </p:nvPr>
        </p:nvSpPr>
        <p:spPr>
          <a:xfrm>
            <a:off x="6197600" y="1134110"/>
            <a:ext cx="4723765" cy="4723765"/>
          </a:xfrm>
          <a:prstGeom prst="ellipse">
            <a:avLst/>
          </a:prstGeom>
          <a:gradFill>
            <a:gsLst>
              <a:gs pos="20000">
                <a:schemeClr val="bg1">
                  <a:alpha val="0"/>
                </a:schemeClr>
              </a:gs>
              <a:gs pos="100000">
                <a:schemeClr val="accent4">
                  <a:alpha val="3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9" name="图片 8" descr="585858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857365" y="1226185"/>
            <a:ext cx="4571365" cy="4702810"/>
          </a:xfrm>
          <a:prstGeom prst="rect">
            <a:avLst/>
          </a:prstGeom>
        </p:spPr>
      </p:pic>
      <p:cxnSp>
        <p:nvCxnSpPr>
          <p:cNvPr id="59" name="直接连接符 58"/>
          <p:cNvCxnSpPr/>
          <p:nvPr userDrawn="1">
            <p:custDataLst>
              <p:tags r:id="rId10"/>
            </p:custDataLst>
          </p:nvPr>
        </p:nvCxnSpPr>
        <p:spPr>
          <a:xfrm flipH="1">
            <a:off x="1452245" y="925830"/>
            <a:ext cx="50990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11"/>
            </p:custDataLst>
          </p:nvPr>
        </p:nvCxnSpPr>
        <p:spPr>
          <a:xfrm flipH="1">
            <a:off x="1452245" y="1021080"/>
            <a:ext cx="31813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1452245" y="3362960"/>
            <a:ext cx="4643755" cy="946785"/>
          </a:xfrm>
        </p:spPr>
        <p:txBody>
          <a:bodyPr wrap="square" anchor="b">
            <a:normAutofit/>
          </a:bodyPr>
          <a:lstStyle>
            <a:lvl1pPr algn="l">
              <a:defRPr sz="5400">
                <a:solidFill>
                  <a:schemeClr val="accent2"/>
                </a:solidFill>
                <a:ea typeface="汉仪字酷堂长林体W" panose="00020600040101010101" charset="-122"/>
              </a:defRPr>
            </a:lvl1pPr>
          </a:lstStyle>
          <a:p>
            <a:r>
              <a:rPr lang="zh-CN" altLang="en-US" dirty="0">
                <a:sym typeface="+mn-ea"/>
              </a:rPr>
              <a:t>编辑母版标题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1452245" y="4516755"/>
            <a:ext cx="4643755" cy="686435"/>
          </a:xfrm>
        </p:spPr>
        <p:txBody>
          <a:bodyPr wrap="square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1449705" y="1657985"/>
            <a:ext cx="4643755" cy="1156335"/>
          </a:xfrm>
        </p:spPr>
        <p:txBody>
          <a:bodyPr wrap="none" anchor="ctr">
            <a:normAutofit/>
          </a:bodyPr>
          <a:lstStyle>
            <a:lvl1pPr marL="0" indent="0" algn="l"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cxnSp>
        <p:nvCxnSpPr>
          <p:cNvPr id="38" name="直接连接符 37"/>
          <p:cNvCxnSpPr/>
          <p:nvPr userDrawn="1">
            <p:custDataLst>
              <p:tags r:id="rId15"/>
            </p:custDataLst>
          </p:nvPr>
        </p:nvCxnSpPr>
        <p:spPr>
          <a:xfrm>
            <a:off x="1449705" y="3091180"/>
            <a:ext cx="2815590" cy="0"/>
          </a:xfrm>
          <a:prstGeom prst="line">
            <a:avLst/>
          </a:prstGeom>
          <a:ln>
            <a:solidFill>
              <a:schemeClr val="accent4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 descr="发发发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260465" y="1405890"/>
            <a:ext cx="1459865" cy="110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ea typeface="汉仪字酷堂长林体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838800" y="360000"/>
            <a:ext cx="10515600" cy="864000"/>
          </a:xfrm>
        </p:spPr>
        <p:txBody>
          <a:bodyPr lIns="0" tIns="0" rIns="0" bIns="0"/>
          <a:lstStyle>
            <a:lvl1pPr>
              <a:defRPr>
                <a:ea typeface="汉仪字酷堂长林体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>
            <a:lvl1pPr>
              <a:defRPr>
                <a:ea typeface="汉仪字酷堂长林体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ea typeface="汉仪字酷堂长林体W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838800" y="360000"/>
            <a:ext cx="10515600" cy="864000"/>
          </a:xfrm>
        </p:spPr>
        <p:txBody>
          <a:bodyPr/>
          <a:lstStyle>
            <a:lvl1pPr>
              <a:defRPr>
                <a:ea typeface="汉仪字酷堂长林体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>
            <p:custDataLst>
              <p:tags r:id="rId2"/>
            </p:custDataLst>
          </p:nvPr>
        </p:nvSpPr>
        <p:spPr>
          <a:xfrm>
            <a:off x="0" y="635"/>
            <a:ext cx="12191365" cy="6857365"/>
          </a:xfrm>
          <a:prstGeom prst="rect">
            <a:avLst/>
          </a:prstGeom>
          <a:gradFill>
            <a:gsLst>
              <a:gs pos="20000">
                <a:schemeClr val="bg1">
                  <a:alpha val="0"/>
                </a:schemeClr>
              </a:gs>
              <a:gs pos="100000">
                <a:schemeClr val="accent4">
                  <a:alpha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sp useBgFill="1">
        <p:nvSpPr>
          <p:cNvPr id="27" name="任意多边形 26"/>
          <p:cNvSpPr/>
          <p:nvPr userDrawn="1">
            <p:custDataLst>
              <p:tags r:id="rId3"/>
            </p:custDataLst>
          </p:nvPr>
        </p:nvSpPr>
        <p:spPr>
          <a:xfrm>
            <a:off x="461645" y="346710"/>
            <a:ext cx="11238230" cy="612838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698" h="9651">
                <a:moveTo>
                  <a:pt x="930" y="0"/>
                </a:moveTo>
                <a:lnTo>
                  <a:pt x="16781" y="0"/>
                </a:lnTo>
                <a:lnTo>
                  <a:pt x="16778" y="9"/>
                </a:lnTo>
                <a:cubicBezTo>
                  <a:pt x="16757" y="76"/>
                  <a:pt x="16746" y="146"/>
                  <a:pt x="16746" y="219"/>
                </a:cubicBezTo>
                <a:cubicBezTo>
                  <a:pt x="16746" y="641"/>
                  <a:pt x="17118" y="983"/>
                  <a:pt x="17578" y="983"/>
                </a:cubicBezTo>
                <a:cubicBezTo>
                  <a:pt x="17614" y="983"/>
                  <a:pt x="17649" y="981"/>
                  <a:pt x="17684" y="977"/>
                </a:cubicBezTo>
                <a:lnTo>
                  <a:pt x="17698" y="975"/>
                </a:lnTo>
                <a:lnTo>
                  <a:pt x="17698" y="8710"/>
                </a:lnTo>
                <a:lnTo>
                  <a:pt x="17684" y="8708"/>
                </a:lnTo>
                <a:cubicBezTo>
                  <a:pt x="17649" y="8704"/>
                  <a:pt x="17614" y="8702"/>
                  <a:pt x="17578" y="8702"/>
                </a:cubicBezTo>
                <a:cubicBezTo>
                  <a:pt x="17118" y="8702"/>
                  <a:pt x="16746" y="9044"/>
                  <a:pt x="16746" y="9467"/>
                </a:cubicBezTo>
                <a:cubicBezTo>
                  <a:pt x="16746" y="9526"/>
                  <a:pt x="16753" y="9584"/>
                  <a:pt x="16767" y="9639"/>
                </a:cubicBezTo>
                <a:lnTo>
                  <a:pt x="16770" y="9651"/>
                </a:lnTo>
                <a:lnTo>
                  <a:pt x="935" y="9651"/>
                </a:lnTo>
                <a:lnTo>
                  <a:pt x="938" y="9639"/>
                </a:lnTo>
                <a:cubicBezTo>
                  <a:pt x="952" y="9584"/>
                  <a:pt x="959" y="9526"/>
                  <a:pt x="959" y="9467"/>
                </a:cubicBezTo>
                <a:cubicBezTo>
                  <a:pt x="959" y="9044"/>
                  <a:pt x="587" y="8702"/>
                  <a:pt x="127" y="8702"/>
                </a:cubicBezTo>
                <a:cubicBezTo>
                  <a:pt x="84" y="8702"/>
                  <a:pt x="42" y="8705"/>
                  <a:pt x="0" y="8711"/>
                </a:cubicBezTo>
                <a:lnTo>
                  <a:pt x="0" y="8711"/>
                </a:lnTo>
                <a:lnTo>
                  <a:pt x="0" y="956"/>
                </a:lnTo>
                <a:lnTo>
                  <a:pt x="0" y="956"/>
                </a:lnTo>
                <a:cubicBezTo>
                  <a:pt x="42" y="962"/>
                  <a:pt x="84" y="965"/>
                  <a:pt x="127" y="965"/>
                </a:cubicBezTo>
                <a:cubicBezTo>
                  <a:pt x="587" y="965"/>
                  <a:pt x="959" y="623"/>
                  <a:pt x="959" y="201"/>
                </a:cubicBezTo>
                <a:cubicBezTo>
                  <a:pt x="959" y="135"/>
                  <a:pt x="950" y="71"/>
                  <a:pt x="933" y="9"/>
                </a:cubicBezTo>
                <a:lnTo>
                  <a:pt x="930" y="0"/>
                </a:lnTo>
                <a:close/>
              </a:path>
            </a:pathLst>
          </a:custGeom>
          <a:ln w="44450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59" name="直接连接符 58"/>
          <p:cNvCxnSpPr/>
          <p:nvPr userDrawn="1">
            <p:custDataLst>
              <p:tags r:id="rId4"/>
            </p:custDataLst>
          </p:nvPr>
        </p:nvCxnSpPr>
        <p:spPr>
          <a:xfrm flipH="1">
            <a:off x="1298575" y="756285"/>
            <a:ext cx="50990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5"/>
            </p:custDataLst>
          </p:nvPr>
        </p:nvCxnSpPr>
        <p:spPr>
          <a:xfrm flipH="1">
            <a:off x="1298575" y="851535"/>
            <a:ext cx="31813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6"/>
            </p:custDataLst>
          </p:nvPr>
        </p:nvCxnSpPr>
        <p:spPr>
          <a:xfrm>
            <a:off x="4944745" y="791845"/>
            <a:ext cx="4463415" cy="0"/>
          </a:xfrm>
          <a:prstGeom prst="line">
            <a:avLst/>
          </a:prstGeom>
          <a:ln>
            <a:solidFill>
              <a:schemeClr val="accent4">
                <a:alpha val="2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1298575" y="1922780"/>
            <a:ext cx="4366895" cy="181800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8000">
                <a:solidFill>
                  <a:schemeClr val="accent1"/>
                </a:solidFill>
                <a:ea typeface="汉仪字酷堂长林体W" panose="00020600040101010101" charset="-122"/>
              </a:defRPr>
            </a:lvl1pPr>
          </a:lstStyle>
          <a:p>
            <a:r>
              <a:rPr lang="zh-CN" altLang="en-US" dirty="0">
                <a:sym typeface="+mn-ea"/>
              </a:rPr>
              <a:t>编辑标题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2065020" y="520700"/>
            <a:ext cx="2710815" cy="50419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2"/>
            </p:custDataLst>
          </p:nvPr>
        </p:nvSpPr>
        <p:spPr>
          <a:xfrm>
            <a:off x="9547860" y="520700"/>
            <a:ext cx="1033780" cy="50419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1300480" y="3929380"/>
            <a:ext cx="2804160" cy="504190"/>
          </a:xfrm>
          <a:prstGeom prst="roundRect">
            <a:avLst/>
          </a:prstGeom>
          <a:solidFill>
            <a:schemeClr val="accent2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11" name="椭圆 10"/>
          <p:cNvSpPr/>
          <p:nvPr userDrawn="1">
            <p:custDataLst>
              <p:tags r:id="rId14"/>
            </p:custDataLst>
          </p:nvPr>
        </p:nvSpPr>
        <p:spPr>
          <a:xfrm>
            <a:off x="6458585" y="1280160"/>
            <a:ext cx="4495165" cy="4495165"/>
          </a:xfrm>
          <a:prstGeom prst="ellipse">
            <a:avLst/>
          </a:prstGeom>
          <a:gradFill>
            <a:gsLst>
              <a:gs pos="20000">
                <a:schemeClr val="bg1">
                  <a:alpha val="0"/>
                </a:schemeClr>
              </a:gs>
              <a:gs pos="100000">
                <a:schemeClr val="accent4">
                  <a:alpha val="3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9" name="图片 8" descr="发发发方法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141720" y="1123950"/>
            <a:ext cx="4855210" cy="5733415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>
            <p:custDataLst>
              <p:tags r:id="rId17"/>
            </p:custDataLst>
          </p:nvPr>
        </p:nvCxnSpPr>
        <p:spPr>
          <a:xfrm>
            <a:off x="1298575" y="4869815"/>
            <a:ext cx="4005580" cy="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  <a:alpha val="3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0" y="635"/>
            <a:ext cx="12191365" cy="6857365"/>
          </a:xfrm>
          <a:prstGeom prst="rect">
            <a:avLst/>
          </a:prstGeom>
          <a:gradFill>
            <a:gsLst>
              <a:gs pos="20000">
                <a:schemeClr val="bg1">
                  <a:alpha val="0"/>
                </a:schemeClr>
              </a:gs>
              <a:gs pos="100000">
                <a:schemeClr val="accent4">
                  <a:alpha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sp useBgFill="1">
        <p:nvSpPr>
          <p:cNvPr id="27" name="任意多边形 26"/>
          <p:cNvSpPr/>
          <p:nvPr userDrawn="1">
            <p:custDataLst>
              <p:tags r:id="rId3"/>
            </p:custDataLst>
          </p:nvPr>
        </p:nvSpPr>
        <p:spPr>
          <a:xfrm>
            <a:off x="461645" y="346710"/>
            <a:ext cx="11238230" cy="612838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698" h="9651">
                <a:moveTo>
                  <a:pt x="930" y="0"/>
                </a:moveTo>
                <a:lnTo>
                  <a:pt x="16781" y="0"/>
                </a:lnTo>
                <a:lnTo>
                  <a:pt x="16778" y="9"/>
                </a:lnTo>
                <a:cubicBezTo>
                  <a:pt x="16757" y="76"/>
                  <a:pt x="16746" y="146"/>
                  <a:pt x="16746" y="219"/>
                </a:cubicBezTo>
                <a:cubicBezTo>
                  <a:pt x="16746" y="641"/>
                  <a:pt x="17118" y="983"/>
                  <a:pt x="17578" y="983"/>
                </a:cubicBezTo>
                <a:cubicBezTo>
                  <a:pt x="17614" y="983"/>
                  <a:pt x="17649" y="981"/>
                  <a:pt x="17684" y="977"/>
                </a:cubicBezTo>
                <a:lnTo>
                  <a:pt x="17698" y="975"/>
                </a:lnTo>
                <a:lnTo>
                  <a:pt x="17698" y="8710"/>
                </a:lnTo>
                <a:lnTo>
                  <a:pt x="17684" y="8708"/>
                </a:lnTo>
                <a:cubicBezTo>
                  <a:pt x="17649" y="8704"/>
                  <a:pt x="17614" y="8702"/>
                  <a:pt x="17578" y="8702"/>
                </a:cubicBezTo>
                <a:cubicBezTo>
                  <a:pt x="17118" y="8702"/>
                  <a:pt x="16746" y="9044"/>
                  <a:pt x="16746" y="9467"/>
                </a:cubicBezTo>
                <a:cubicBezTo>
                  <a:pt x="16746" y="9526"/>
                  <a:pt x="16753" y="9584"/>
                  <a:pt x="16767" y="9639"/>
                </a:cubicBezTo>
                <a:lnTo>
                  <a:pt x="16770" y="9651"/>
                </a:lnTo>
                <a:lnTo>
                  <a:pt x="935" y="9651"/>
                </a:lnTo>
                <a:lnTo>
                  <a:pt x="938" y="9639"/>
                </a:lnTo>
                <a:cubicBezTo>
                  <a:pt x="952" y="9584"/>
                  <a:pt x="959" y="9526"/>
                  <a:pt x="959" y="9467"/>
                </a:cubicBezTo>
                <a:cubicBezTo>
                  <a:pt x="959" y="9044"/>
                  <a:pt x="587" y="8702"/>
                  <a:pt x="127" y="8702"/>
                </a:cubicBezTo>
                <a:cubicBezTo>
                  <a:pt x="84" y="8702"/>
                  <a:pt x="42" y="8705"/>
                  <a:pt x="0" y="8711"/>
                </a:cubicBezTo>
                <a:lnTo>
                  <a:pt x="0" y="8711"/>
                </a:lnTo>
                <a:lnTo>
                  <a:pt x="0" y="956"/>
                </a:lnTo>
                <a:lnTo>
                  <a:pt x="0" y="956"/>
                </a:lnTo>
                <a:cubicBezTo>
                  <a:pt x="42" y="962"/>
                  <a:pt x="84" y="965"/>
                  <a:pt x="127" y="965"/>
                </a:cubicBezTo>
                <a:cubicBezTo>
                  <a:pt x="587" y="965"/>
                  <a:pt x="959" y="623"/>
                  <a:pt x="959" y="201"/>
                </a:cubicBezTo>
                <a:cubicBezTo>
                  <a:pt x="959" y="135"/>
                  <a:pt x="950" y="71"/>
                  <a:pt x="933" y="9"/>
                </a:cubicBezTo>
                <a:lnTo>
                  <a:pt x="930" y="0"/>
                </a:lnTo>
                <a:close/>
              </a:path>
            </a:pathLst>
          </a:custGeom>
          <a:ln w="44450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0" name="椭圆 29"/>
          <p:cNvSpPr/>
          <p:nvPr userDrawn="1">
            <p:custDataLst>
              <p:tags r:id="rId4"/>
            </p:custDataLst>
          </p:nvPr>
        </p:nvSpPr>
        <p:spPr>
          <a:xfrm>
            <a:off x="6598920" y="1478915"/>
            <a:ext cx="4238625" cy="4238625"/>
          </a:xfrm>
          <a:prstGeom prst="ellipse">
            <a:avLst/>
          </a:prstGeom>
          <a:gradFill>
            <a:gsLst>
              <a:gs pos="20000">
                <a:schemeClr val="bg1">
                  <a:alpha val="0"/>
                </a:schemeClr>
              </a:gs>
              <a:gs pos="100000">
                <a:schemeClr val="accent4">
                  <a:alpha val="4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31" name="图片 30" descr="矢量智能对象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853430" y="1270635"/>
            <a:ext cx="5097145" cy="490918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1234440" y="4692650"/>
            <a:ext cx="2804160" cy="518160"/>
          </a:xfrm>
          <a:prstGeom prst="roundRect">
            <a:avLst/>
          </a:prstGeom>
          <a:solidFill>
            <a:schemeClr val="accent2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cxnSp>
        <p:nvCxnSpPr>
          <p:cNvPr id="59" name="直接连接符 58"/>
          <p:cNvCxnSpPr/>
          <p:nvPr userDrawn="1">
            <p:custDataLst>
              <p:tags r:id="rId11"/>
            </p:custDataLst>
          </p:nvPr>
        </p:nvCxnSpPr>
        <p:spPr>
          <a:xfrm flipH="1">
            <a:off x="1298575" y="756285"/>
            <a:ext cx="50990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12"/>
            </p:custDataLst>
          </p:nvPr>
        </p:nvCxnSpPr>
        <p:spPr>
          <a:xfrm flipH="1">
            <a:off x="1298575" y="851535"/>
            <a:ext cx="31813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2048510" y="550545"/>
            <a:ext cx="2643505" cy="50419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cxnSp>
        <p:nvCxnSpPr>
          <p:cNvPr id="33" name="直接连接符 32"/>
          <p:cNvCxnSpPr/>
          <p:nvPr userDrawn="1">
            <p:custDataLst>
              <p:tags r:id="rId14"/>
            </p:custDataLst>
          </p:nvPr>
        </p:nvCxnSpPr>
        <p:spPr>
          <a:xfrm>
            <a:off x="4853940" y="808355"/>
            <a:ext cx="4565015" cy="0"/>
          </a:xfrm>
          <a:prstGeom prst="line">
            <a:avLst/>
          </a:prstGeom>
          <a:ln>
            <a:solidFill>
              <a:schemeClr val="accent4">
                <a:alpha val="2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5"/>
            </p:custDataLst>
          </p:nvPr>
        </p:nvSpPr>
        <p:spPr>
          <a:xfrm>
            <a:off x="9516110" y="561975"/>
            <a:ext cx="972820" cy="50419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6"/>
            </p:custDataLst>
          </p:nvPr>
        </p:nvSpPr>
        <p:spPr>
          <a:xfrm>
            <a:off x="1235710" y="1352550"/>
            <a:ext cx="4860290" cy="2159635"/>
          </a:xfrm>
        </p:spPr>
        <p:txBody>
          <a:bodyPr vert="horz" wrap="square" anchor="b">
            <a:normAutofit/>
          </a:bodyPr>
          <a:lstStyle>
            <a:lvl1pPr algn="l">
              <a:lnSpc>
                <a:spcPct val="100000"/>
              </a:lnSpc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单击此处</a:t>
            </a:r>
            <a:br>
              <a:rPr lang="zh-CN" altLang="en-US" dirty="0">
                <a:sym typeface="+mn-ea"/>
              </a:rPr>
            </a:br>
            <a:r>
              <a:rPr lang="zh-CN" altLang="en-US" dirty="0">
                <a:sym typeface="+mn-ea"/>
              </a:rPr>
              <a:t>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7"/>
            </p:custDataLst>
          </p:nvPr>
        </p:nvSpPr>
        <p:spPr>
          <a:xfrm>
            <a:off x="1235710" y="3827780"/>
            <a:ext cx="4860290" cy="616585"/>
          </a:xfrm>
        </p:spPr>
        <p:txBody>
          <a:bodyPr wrap="square">
            <a:norm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pic>
        <p:nvPicPr>
          <p:cNvPr id="39" name="图片 38" descr="方式分散放散阀是"/>
          <p:cNvPicPr>
            <a:picLocks noChangeAspect="1"/>
          </p:cNvPicPr>
          <p:nvPr userDrawn="1"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8088630" y="3175635"/>
            <a:ext cx="1425575" cy="389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1301750"/>
            <a:ext cx="10367645" cy="4873625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标题 6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>
            <p:custDataLst>
              <p:tags r:id="rId2"/>
            </p:custDataLst>
          </p:nvPr>
        </p:nvSpPr>
        <p:spPr>
          <a:xfrm>
            <a:off x="0" y="635"/>
            <a:ext cx="12191365" cy="6857365"/>
          </a:xfrm>
          <a:prstGeom prst="rect">
            <a:avLst/>
          </a:prstGeom>
          <a:gradFill>
            <a:gsLst>
              <a:gs pos="20000">
                <a:schemeClr val="bg1">
                  <a:alpha val="0"/>
                </a:schemeClr>
              </a:gs>
              <a:gs pos="100000">
                <a:schemeClr val="accent4">
                  <a:alpha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 useBgFill="1">
        <p:nvSpPr>
          <p:cNvPr id="27" name="任意多边形 26"/>
          <p:cNvSpPr/>
          <p:nvPr userDrawn="1">
            <p:custDataLst>
              <p:tags r:id="rId6"/>
            </p:custDataLst>
          </p:nvPr>
        </p:nvSpPr>
        <p:spPr>
          <a:xfrm>
            <a:off x="461645" y="346710"/>
            <a:ext cx="11238230" cy="612838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698" h="9651">
                <a:moveTo>
                  <a:pt x="930" y="0"/>
                </a:moveTo>
                <a:lnTo>
                  <a:pt x="16781" y="0"/>
                </a:lnTo>
                <a:lnTo>
                  <a:pt x="16778" y="9"/>
                </a:lnTo>
                <a:cubicBezTo>
                  <a:pt x="16757" y="76"/>
                  <a:pt x="16746" y="146"/>
                  <a:pt x="16746" y="219"/>
                </a:cubicBezTo>
                <a:cubicBezTo>
                  <a:pt x="16746" y="641"/>
                  <a:pt x="17118" y="983"/>
                  <a:pt x="17578" y="983"/>
                </a:cubicBezTo>
                <a:cubicBezTo>
                  <a:pt x="17614" y="983"/>
                  <a:pt x="17649" y="981"/>
                  <a:pt x="17684" y="977"/>
                </a:cubicBezTo>
                <a:lnTo>
                  <a:pt x="17698" y="975"/>
                </a:lnTo>
                <a:lnTo>
                  <a:pt x="17698" y="8710"/>
                </a:lnTo>
                <a:lnTo>
                  <a:pt x="17684" y="8708"/>
                </a:lnTo>
                <a:cubicBezTo>
                  <a:pt x="17649" y="8704"/>
                  <a:pt x="17614" y="8702"/>
                  <a:pt x="17578" y="8702"/>
                </a:cubicBezTo>
                <a:cubicBezTo>
                  <a:pt x="17118" y="8702"/>
                  <a:pt x="16746" y="9044"/>
                  <a:pt x="16746" y="9467"/>
                </a:cubicBezTo>
                <a:cubicBezTo>
                  <a:pt x="16746" y="9526"/>
                  <a:pt x="16753" y="9584"/>
                  <a:pt x="16767" y="9639"/>
                </a:cubicBezTo>
                <a:lnTo>
                  <a:pt x="16770" y="9651"/>
                </a:lnTo>
                <a:lnTo>
                  <a:pt x="935" y="9651"/>
                </a:lnTo>
                <a:lnTo>
                  <a:pt x="938" y="9639"/>
                </a:lnTo>
                <a:cubicBezTo>
                  <a:pt x="952" y="9584"/>
                  <a:pt x="959" y="9526"/>
                  <a:pt x="959" y="9467"/>
                </a:cubicBezTo>
                <a:cubicBezTo>
                  <a:pt x="959" y="9044"/>
                  <a:pt x="587" y="8702"/>
                  <a:pt x="127" y="8702"/>
                </a:cubicBezTo>
                <a:cubicBezTo>
                  <a:pt x="84" y="8702"/>
                  <a:pt x="42" y="8705"/>
                  <a:pt x="0" y="8711"/>
                </a:cubicBezTo>
                <a:lnTo>
                  <a:pt x="0" y="8711"/>
                </a:lnTo>
                <a:lnTo>
                  <a:pt x="0" y="956"/>
                </a:lnTo>
                <a:lnTo>
                  <a:pt x="0" y="956"/>
                </a:lnTo>
                <a:cubicBezTo>
                  <a:pt x="42" y="962"/>
                  <a:pt x="84" y="965"/>
                  <a:pt x="127" y="965"/>
                </a:cubicBezTo>
                <a:cubicBezTo>
                  <a:pt x="587" y="965"/>
                  <a:pt x="959" y="623"/>
                  <a:pt x="959" y="201"/>
                </a:cubicBezTo>
                <a:cubicBezTo>
                  <a:pt x="959" y="135"/>
                  <a:pt x="950" y="71"/>
                  <a:pt x="933" y="9"/>
                </a:cubicBezTo>
                <a:lnTo>
                  <a:pt x="930" y="0"/>
                </a:lnTo>
                <a:close/>
              </a:path>
            </a:pathLst>
          </a:custGeom>
          <a:ln w="44450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3204845" y="774700"/>
            <a:ext cx="1711325" cy="1081405"/>
          </a:xfrm>
        </p:spPr>
        <p:txBody>
          <a:bodyPr wrap="square" anchor="b">
            <a:normAutofit/>
          </a:bodyPr>
          <a:lstStyle>
            <a:lvl1pPr>
              <a:defRPr sz="6000">
                <a:solidFill>
                  <a:schemeClr val="accent2"/>
                </a:solidFill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pic>
        <p:nvPicPr>
          <p:cNvPr id="11" name="图片 10" descr="发发发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7807325" y="880745"/>
            <a:ext cx="1146810" cy="869950"/>
          </a:xfrm>
          <a:prstGeom prst="rect">
            <a:avLst/>
          </a:prstGeom>
        </p:spPr>
      </p:pic>
      <p:cxnSp>
        <p:nvCxnSpPr>
          <p:cNvPr id="3" name="直接连接符 2"/>
          <p:cNvCxnSpPr/>
          <p:nvPr userDrawn="1">
            <p:custDataLst>
              <p:tags r:id="rId10"/>
            </p:custDataLst>
          </p:nvPr>
        </p:nvCxnSpPr>
        <p:spPr>
          <a:xfrm>
            <a:off x="1525905" y="2284095"/>
            <a:ext cx="9109710" cy="0"/>
          </a:xfrm>
          <a:prstGeom prst="line">
            <a:avLst/>
          </a:prstGeom>
          <a:ln>
            <a:solidFill>
              <a:schemeClr val="accent4">
                <a:alpha val="28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>
            <p:custDataLst>
              <p:tags r:id="rId2"/>
            </p:custDataLst>
          </p:nvPr>
        </p:nvSpPr>
        <p:spPr>
          <a:xfrm>
            <a:off x="0" y="635"/>
            <a:ext cx="12191365" cy="6857365"/>
          </a:xfrm>
          <a:prstGeom prst="rect">
            <a:avLst/>
          </a:prstGeom>
          <a:gradFill>
            <a:gsLst>
              <a:gs pos="20000">
                <a:schemeClr val="bg1">
                  <a:alpha val="0"/>
                </a:schemeClr>
              </a:gs>
              <a:gs pos="100000">
                <a:schemeClr val="accent4">
                  <a:alpha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sp useBgFill="1">
        <p:nvSpPr>
          <p:cNvPr id="27" name="任意多边形 26"/>
          <p:cNvSpPr/>
          <p:nvPr userDrawn="1">
            <p:custDataLst>
              <p:tags r:id="rId3"/>
            </p:custDataLst>
          </p:nvPr>
        </p:nvSpPr>
        <p:spPr>
          <a:xfrm>
            <a:off x="461645" y="346710"/>
            <a:ext cx="11238230" cy="612838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698" h="9651">
                <a:moveTo>
                  <a:pt x="930" y="0"/>
                </a:moveTo>
                <a:lnTo>
                  <a:pt x="16781" y="0"/>
                </a:lnTo>
                <a:lnTo>
                  <a:pt x="16778" y="9"/>
                </a:lnTo>
                <a:cubicBezTo>
                  <a:pt x="16757" y="76"/>
                  <a:pt x="16746" y="146"/>
                  <a:pt x="16746" y="219"/>
                </a:cubicBezTo>
                <a:cubicBezTo>
                  <a:pt x="16746" y="641"/>
                  <a:pt x="17118" y="983"/>
                  <a:pt x="17578" y="983"/>
                </a:cubicBezTo>
                <a:cubicBezTo>
                  <a:pt x="17614" y="983"/>
                  <a:pt x="17649" y="981"/>
                  <a:pt x="17684" y="977"/>
                </a:cubicBezTo>
                <a:lnTo>
                  <a:pt x="17698" y="975"/>
                </a:lnTo>
                <a:lnTo>
                  <a:pt x="17698" y="8710"/>
                </a:lnTo>
                <a:lnTo>
                  <a:pt x="17684" y="8708"/>
                </a:lnTo>
                <a:cubicBezTo>
                  <a:pt x="17649" y="8704"/>
                  <a:pt x="17614" y="8702"/>
                  <a:pt x="17578" y="8702"/>
                </a:cubicBezTo>
                <a:cubicBezTo>
                  <a:pt x="17118" y="8702"/>
                  <a:pt x="16746" y="9044"/>
                  <a:pt x="16746" y="9467"/>
                </a:cubicBezTo>
                <a:cubicBezTo>
                  <a:pt x="16746" y="9526"/>
                  <a:pt x="16753" y="9584"/>
                  <a:pt x="16767" y="9639"/>
                </a:cubicBezTo>
                <a:lnTo>
                  <a:pt x="16770" y="9651"/>
                </a:lnTo>
                <a:lnTo>
                  <a:pt x="935" y="9651"/>
                </a:lnTo>
                <a:lnTo>
                  <a:pt x="938" y="9639"/>
                </a:lnTo>
                <a:cubicBezTo>
                  <a:pt x="952" y="9584"/>
                  <a:pt x="959" y="9526"/>
                  <a:pt x="959" y="9467"/>
                </a:cubicBezTo>
                <a:cubicBezTo>
                  <a:pt x="959" y="9044"/>
                  <a:pt x="587" y="8702"/>
                  <a:pt x="127" y="8702"/>
                </a:cubicBezTo>
                <a:cubicBezTo>
                  <a:pt x="84" y="8702"/>
                  <a:pt x="42" y="8705"/>
                  <a:pt x="0" y="8711"/>
                </a:cubicBezTo>
                <a:lnTo>
                  <a:pt x="0" y="8711"/>
                </a:lnTo>
                <a:lnTo>
                  <a:pt x="0" y="956"/>
                </a:lnTo>
                <a:lnTo>
                  <a:pt x="0" y="956"/>
                </a:lnTo>
                <a:cubicBezTo>
                  <a:pt x="42" y="962"/>
                  <a:pt x="84" y="965"/>
                  <a:pt x="127" y="965"/>
                </a:cubicBezTo>
                <a:cubicBezTo>
                  <a:pt x="587" y="965"/>
                  <a:pt x="959" y="623"/>
                  <a:pt x="959" y="201"/>
                </a:cubicBezTo>
                <a:cubicBezTo>
                  <a:pt x="959" y="135"/>
                  <a:pt x="950" y="71"/>
                  <a:pt x="933" y="9"/>
                </a:cubicBezTo>
                <a:lnTo>
                  <a:pt x="930" y="0"/>
                </a:lnTo>
                <a:close/>
              </a:path>
            </a:pathLst>
          </a:custGeom>
          <a:ln w="44450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椭圆 9"/>
          <p:cNvSpPr/>
          <p:nvPr userDrawn="1">
            <p:custDataLst>
              <p:tags r:id="rId7"/>
            </p:custDataLst>
          </p:nvPr>
        </p:nvSpPr>
        <p:spPr>
          <a:xfrm>
            <a:off x="6197600" y="1134110"/>
            <a:ext cx="4723765" cy="4723765"/>
          </a:xfrm>
          <a:prstGeom prst="ellipse">
            <a:avLst/>
          </a:prstGeom>
          <a:gradFill>
            <a:gsLst>
              <a:gs pos="20000">
                <a:schemeClr val="bg1">
                  <a:alpha val="0"/>
                </a:schemeClr>
              </a:gs>
              <a:gs pos="100000">
                <a:schemeClr val="accent4">
                  <a:alpha val="3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9" name="图片 8" descr="585858"/>
          <p:cNvPicPr>
            <a:picLocks noChangeAspect="1"/>
          </p:cNvPicPr>
          <p:nvPr userDrawn="1"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857365" y="1226185"/>
            <a:ext cx="4571365" cy="4702810"/>
          </a:xfrm>
          <a:prstGeom prst="rect">
            <a:avLst/>
          </a:prstGeom>
        </p:spPr>
      </p:pic>
      <p:cxnSp>
        <p:nvCxnSpPr>
          <p:cNvPr id="59" name="直接连接符 58"/>
          <p:cNvCxnSpPr/>
          <p:nvPr userDrawn="1">
            <p:custDataLst>
              <p:tags r:id="rId10"/>
            </p:custDataLst>
          </p:nvPr>
        </p:nvCxnSpPr>
        <p:spPr>
          <a:xfrm flipH="1">
            <a:off x="1452245" y="925830"/>
            <a:ext cx="50990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11"/>
            </p:custDataLst>
          </p:nvPr>
        </p:nvCxnSpPr>
        <p:spPr>
          <a:xfrm flipH="1">
            <a:off x="1452245" y="1021080"/>
            <a:ext cx="31813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2"/>
            </p:custDataLst>
          </p:nvPr>
        </p:nvSpPr>
        <p:spPr>
          <a:xfrm>
            <a:off x="1452245" y="3362960"/>
            <a:ext cx="4643755" cy="946785"/>
          </a:xfrm>
        </p:spPr>
        <p:txBody>
          <a:bodyPr wrap="square" anchor="b">
            <a:normAutofit/>
          </a:bodyPr>
          <a:lstStyle>
            <a:lvl1pPr algn="l">
              <a:defRPr sz="5400">
                <a:solidFill>
                  <a:schemeClr val="accent2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编辑母版标题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13"/>
            </p:custDataLst>
          </p:nvPr>
        </p:nvSpPr>
        <p:spPr>
          <a:xfrm>
            <a:off x="1452245" y="4516755"/>
            <a:ext cx="4643755" cy="686435"/>
          </a:xfrm>
        </p:spPr>
        <p:txBody>
          <a:bodyPr wrap="square">
            <a:normAutofit/>
          </a:bodyPr>
          <a:lstStyle>
            <a:lvl1pPr marL="0" indent="0" algn="l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4"/>
            </p:custDataLst>
          </p:nvPr>
        </p:nvSpPr>
        <p:spPr>
          <a:xfrm>
            <a:off x="1449705" y="1657985"/>
            <a:ext cx="4643755" cy="1156335"/>
          </a:xfrm>
        </p:spPr>
        <p:txBody>
          <a:bodyPr wrap="none" anchor="ctr">
            <a:normAutofit/>
          </a:bodyPr>
          <a:lstStyle>
            <a:lvl1pPr marL="0" indent="0" algn="l">
              <a:buNone/>
              <a:defRPr sz="54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cxnSp>
        <p:nvCxnSpPr>
          <p:cNvPr id="38" name="直接连接符 37"/>
          <p:cNvCxnSpPr/>
          <p:nvPr userDrawn="1">
            <p:custDataLst>
              <p:tags r:id="rId15"/>
            </p:custDataLst>
          </p:nvPr>
        </p:nvCxnSpPr>
        <p:spPr>
          <a:xfrm>
            <a:off x="1449705" y="3091180"/>
            <a:ext cx="2815590" cy="0"/>
          </a:xfrm>
          <a:prstGeom prst="line">
            <a:avLst/>
          </a:prstGeom>
          <a:ln>
            <a:solidFill>
              <a:schemeClr val="accent4">
                <a:alpha val="25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11" name="图片 10" descr="发发发"/>
          <p:cNvPicPr>
            <a:picLocks noChangeAspect="1"/>
          </p:cNvPicPr>
          <p:nvPr userDrawn="1"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260465" y="1405890"/>
            <a:ext cx="1459865" cy="11074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8" name="标题 7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838800" y="360000"/>
            <a:ext cx="10515600" cy="864000"/>
          </a:xfrm>
        </p:spPr>
        <p:txBody>
          <a:bodyPr lIns="0" tIns="0" rIns="0" bIns="0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>
                <a:ea typeface="汉仪字酷堂长林体W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4" name="标题 3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838800" y="360000"/>
            <a:ext cx="10515600" cy="8640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>
            <p:custDataLst>
              <p:tags r:id="rId2"/>
            </p:custDataLst>
          </p:nvPr>
        </p:nvSpPr>
        <p:spPr>
          <a:xfrm>
            <a:off x="0" y="635"/>
            <a:ext cx="12191365" cy="6857365"/>
          </a:xfrm>
          <a:prstGeom prst="rect">
            <a:avLst/>
          </a:prstGeom>
          <a:gradFill>
            <a:gsLst>
              <a:gs pos="20000">
                <a:schemeClr val="bg1">
                  <a:alpha val="0"/>
                </a:schemeClr>
              </a:gs>
              <a:gs pos="100000">
                <a:schemeClr val="accent4">
                  <a:alpha val="2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sp useBgFill="1">
        <p:nvSpPr>
          <p:cNvPr id="27" name="任意多边形 26"/>
          <p:cNvSpPr/>
          <p:nvPr userDrawn="1">
            <p:custDataLst>
              <p:tags r:id="rId3"/>
            </p:custDataLst>
          </p:nvPr>
        </p:nvSpPr>
        <p:spPr>
          <a:xfrm>
            <a:off x="461645" y="346710"/>
            <a:ext cx="11238230" cy="6128385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7698" h="9651">
                <a:moveTo>
                  <a:pt x="930" y="0"/>
                </a:moveTo>
                <a:lnTo>
                  <a:pt x="16781" y="0"/>
                </a:lnTo>
                <a:lnTo>
                  <a:pt x="16778" y="9"/>
                </a:lnTo>
                <a:cubicBezTo>
                  <a:pt x="16757" y="76"/>
                  <a:pt x="16746" y="146"/>
                  <a:pt x="16746" y="219"/>
                </a:cubicBezTo>
                <a:cubicBezTo>
                  <a:pt x="16746" y="641"/>
                  <a:pt x="17118" y="983"/>
                  <a:pt x="17578" y="983"/>
                </a:cubicBezTo>
                <a:cubicBezTo>
                  <a:pt x="17614" y="983"/>
                  <a:pt x="17649" y="981"/>
                  <a:pt x="17684" y="977"/>
                </a:cubicBezTo>
                <a:lnTo>
                  <a:pt x="17698" y="975"/>
                </a:lnTo>
                <a:lnTo>
                  <a:pt x="17698" y="8710"/>
                </a:lnTo>
                <a:lnTo>
                  <a:pt x="17684" y="8708"/>
                </a:lnTo>
                <a:cubicBezTo>
                  <a:pt x="17649" y="8704"/>
                  <a:pt x="17614" y="8702"/>
                  <a:pt x="17578" y="8702"/>
                </a:cubicBezTo>
                <a:cubicBezTo>
                  <a:pt x="17118" y="8702"/>
                  <a:pt x="16746" y="9044"/>
                  <a:pt x="16746" y="9467"/>
                </a:cubicBezTo>
                <a:cubicBezTo>
                  <a:pt x="16746" y="9526"/>
                  <a:pt x="16753" y="9584"/>
                  <a:pt x="16767" y="9639"/>
                </a:cubicBezTo>
                <a:lnTo>
                  <a:pt x="16770" y="9651"/>
                </a:lnTo>
                <a:lnTo>
                  <a:pt x="935" y="9651"/>
                </a:lnTo>
                <a:lnTo>
                  <a:pt x="938" y="9639"/>
                </a:lnTo>
                <a:cubicBezTo>
                  <a:pt x="952" y="9584"/>
                  <a:pt x="959" y="9526"/>
                  <a:pt x="959" y="9467"/>
                </a:cubicBezTo>
                <a:cubicBezTo>
                  <a:pt x="959" y="9044"/>
                  <a:pt x="587" y="8702"/>
                  <a:pt x="127" y="8702"/>
                </a:cubicBezTo>
                <a:cubicBezTo>
                  <a:pt x="84" y="8702"/>
                  <a:pt x="42" y="8705"/>
                  <a:pt x="0" y="8711"/>
                </a:cubicBezTo>
                <a:lnTo>
                  <a:pt x="0" y="8711"/>
                </a:lnTo>
                <a:lnTo>
                  <a:pt x="0" y="956"/>
                </a:lnTo>
                <a:lnTo>
                  <a:pt x="0" y="956"/>
                </a:lnTo>
                <a:cubicBezTo>
                  <a:pt x="42" y="962"/>
                  <a:pt x="84" y="965"/>
                  <a:pt x="127" y="965"/>
                </a:cubicBezTo>
                <a:cubicBezTo>
                  <a:pt x="587" y="965"/>
                  <a:pt x="959" y="623"/>
                  <a:pt x="959" y="201"/>
                </a:cubicBezTo>
                <a:cubicBezTo>
                  <a:pt x="959" y="135"/>
                  <a:pt x="950" y="71"/>
                  <a:pt x="933" y="9"/>
                </a:cubicBezTo>
                <a:lnTo>
                  <a:pt x="930" y="0"/>
                </a:lnTo>
                <a:close/>
              </a:path>
            </a:pathLst>
          </a:custGeom>
          <a:ln w="44450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cxnSp>
        <p:nvCxnSpPr>
          <p:cNvPr id="59" name="直接连接符 58"/>
          <p:cNvCxnSpPr/>
          <p:nvPr userDrawn="1">
            <p:custDataLst>
              <p:tags r:id="rId4"/>
            </p:custDataLst>
          </p:nvPr>
        </p:nvCxnSpPr>
        <p:spPr>
          <a:xfrm flipH="1">
            <a:off x="1298575" y="756285"/>
            <a:ext cx="509905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 userDrawn="1">
            <p:custDataLst>
              <p:tags r:id="rId5"/>
            </p:custDataLst>
          </p:nvPr>
        </p:nvCxnSpPr>
        <p:spPr>
          <a:xfrm flipH="1">
            <a:off x="1298575" y="851535"/>
            <a:ext cx="31813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 userDrawn="1">
            <p:custDataLst>
              <p:tags r:id="rId6"/>
            </p:custDataLst>
          </p:nvPr>
        </p:nvCxnSpPr>
        <p:spPr>
          <a:xfrm>
            <a:off x="4944745" y="791845"/>
            <a:ext cx="4463415" cy="0"/>
          </a:xfrm>
          <a:prstGeom prst="line">
            <a:avLst/>
          </a:prstGeom>
          <a:ln>
            <a:solidFill>
              <a:schemeClr val="accent4">
                <a:alpha val="2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7"/>
            </p:custDataLst>
          </p:nvPr>
        </p:nvSpPr>
        <p:spPr>
          <a:xfrm>
            <a:off x="1298575" y="1922780"/>
            <a:ext cx="4366895" cy="1818005"/>
          </a:xfrm>
        </p:spPr>
        <p:txBody>
          <a:bodyPr wrap="square" anchor="b">
            <a:normAutofit/>
          </a:bodyPr>
          <a:lstStyle>
            <a:lvl1pPr algn="l">
              <a:lnSpc>
                <a:spcPct val="100000"/>
              </a:lnSpc>
              <a:defRPr sz="8000">
                <a:solidFill>
                  <a:schemeClr val="accent1"/>
                </a:solidFill>
              </a:defRPr>
            </a:lvl1pPr>
          </a:lstStyle>
          <a:p>
            <a:r>
              <a:rPr lang="zh-CN" altLang="en-US" dirty="0">
                <a:sym typeface="+mn-ea"/>
              </a:rPr>
              <a:t>编辑标题</a:t>
            </a:r>
            <a:endParaRPr lang="zh-CN" altLang="en-US"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0" name="公司名占位符 6"/>
          <p:cNvSpPr>
            <a:spLocks noGrp="1"/>
          </p:cNvSpPr>
          <p:nvPr>
            <p:ph type="body" sz="quarter" idx="13" hasCustomPrompt="1"/>
            <p:custDataLst>
              <p:tags r:id="rId11"/>
            </p:custDataLst>
          </p:nvPr>
        </p:nvSpPr>
        <p:spPr>
          <a:xfrm>
            <a:off x="2065020" y="520700"/>
            <a:ext cx="2710815" cy="504190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00000"/>
              </a:lnSpc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公司名</a:t>
            </a:r>
            <a:endParaRPr lang="zh-CN" altLang="en-US" dirty="0"/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2"/>
            </p:custDataLst>
          </p:nvPr>
        </p:nvSpPr>
        <p:spPr>
          <a:xfrm>
            <a:off x="9547860" y="520700"/>
            <a:ext cx="1033780" cy="504190"/>
          </a:xfrm>
        </p:spPr>
        <p:txBody>
          <a:bodyPr wrap="square" anchor="ctr">
            <a:normAutofit/>
          </a:bodyPr>
          <a:lstStyle>
            <a:lvl1pPr marL="0" indent="0" algn="r">
              <a:lnSpc>
                <a:spcPct val="100000"/>
              </a:lnSpc>
              <a:buNone/>
              <a:defRPr sz="1800">
                <a:solidFill>
                  <a:schemeClr val="accent4"/>
                </a:solidFill>
              </a:defRPr>
            </a:lvl1pPr>
          </a:lstStyle>
          <a:p>
            <a:pPr lvl="0"/>
            <a:r>
              <a:rPr lang="zh-CN" altLang="en-US" dirty="0"/>
              <a:t>年号</a:t>
            </a:r>
            <a:endParaRPr lang="zh-CN" altLang="en-US" dirty="0"/>
          </a:p>
        </p:txBody>
      </p:sp>
      <p:sp>
        <p:nvSpPr>
          <p:cNvPr id="24" name="署名占位符 10"/>
          <p:cNvSpPr>
            <a:spLocks noGrp="1"/>
          </p:cNvSpPr>
          <p:nvPr>
            <p:ph type="body" sz="quarter" idx="17" hasCustomPrompt="1"/>
            <p:custDataLst>
              <p:tags r:id="rId13"/>
            </p:custDataLst>
          </p:nvPr>
        </p:nvSpPr>
        <p:spPr>
          <a:xfrm>
            <a:off x="1300480" y="3929380"/>
            <a:ext cx="2804160" cy="504190"/>
          </a:xfrm>
          <a:prstGeom prst="roundRect">
            <a:avLst/>
          </a:prstGeom>
          <a:solidFill>
            <a:schemeClr val="accent2"/>
          </a:solidFill>
        </p:spPr>
        <p:txBody>
          <a:bodyPr wrap="square"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rgbClr val="FFFFFF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11" name="椭圆 10"/>
          <p:cNvSpPr/>
          <p:nvPr userDrawn="1">
            <p:custDataLst>
              <p:tags r:id="rId14"/>
            </p:custDataLst>
          </p:nvPr>
        </p:nvSpPr>
        <p:spPr>
          <a:xfrm>
            <a:off x="6458585" y="1280160"/>
            <a:ext cx="4495165" cy="4495165"/>
          </a:xfrm>
          <a:prstGeom prst="ellipse">
            <a:avLst/>
          </a:prstGeom>
          <a:gradFill>
            <a:gsLst>
              <a:gs pos="20000">
                <a:schemeClr val="bg1">
                  <a:alpha val="0"/>
                </a:schemeClr>
              </a:gs>
              <a:gs pos="100000">
                <a:schemeClr val="accent4">
                  <a:alpha val="3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solidFill>
                <a:schemeClr val="accent2"/>
              </a:solidFill>
              <a:sym typeface="+mn-ea"/>
            </a:endParaRPr>
          </a:p>
        </p:txBody>
      </p:sp>
      <p:pic>
        <p:nvPicPr>
          <p:cNvPr id="9" name="图片 8" descr="发发发方法"/>
          <p:cNvPicPr>
            <a:picLocks noChangeAspect="1"/>
          </p:cNvPicPr>
          <p:nvPr userDrawn="1"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6141720" y="1123950"/>
            <a:ext cx="4855210" cy="5733415"/>
          </a:xfrm>
          <a:prstGeom prst="rect">
            <a:avLst/>
          </a:prstGeom>
        </p:spPr>
      </p:pic>
      <p:cxnSp>
        <p:nvCxnSpPr>
          <p:cNvPr id="8" name="直接连接符 7"/>
          <p:cNvCxnSpPr/>
          <p:nvPr userDrawn="1">
            <p:custDataLst>
              <p:tags r:id="rId17"/>
            </p:custDataLst>
          </p:nvPr>
        </p:nvCxnSpPr>
        <p:spPr>
          <a:xfrm>
            <a:off x="1298575" y="4869815"/>
            <a:ext cx="4005580" cy="0"/>
          </a:xfrm>
          <a:prstGeom prst="line">
            <a:avLst/>
          </a:prstGeom>
          <a:ln>
            <a:solidFill>
              <a:schemeClr val="accent4">
                <a:lumMod val="20000"/>
                <a:lumOff val="80000"/>
                <a:alpha val="32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ea typeface="汉仪字酷堂长林体W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ea typeface="汉仪字酷堂长林体W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ea typeface="汉仪字酷堂长林体W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ea typeface="汉仪字酷堂长林体W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>
                <a:ea typeface="汉仪字酷堂长林体W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9" Type="http://schemas.openxmlformats.org/officeDocument/2006/relationships/theme" Target="../theme/theme2.xml"/><Relationship Id="rId18" Type="http://schemas.openxmlformats.org/officeDocument/2006/relationships/tags" Target="../tags/tag157.xml"/><Relationship Id="rId17" Type="http://schemas.openxmlformats.org/officeDocument/2006/relationships/tags" Target="../tags/tag156.xml"/><Relationship Id="rId16" Type="http://schemas.openxmlformats.org/officeDocument/2006/relationships/tags" Target="../tags/tag155.xml"/><Relationship Id="rId15" Type="http://schemas.openxmlformats.org/officeDocument/2006/relationships/tags" Target="../tags/tag154.xml"/><Relationship Id="rId14" Type="http://schemas.openxmlformats.org/officeDocument/2006/relationships/tags" Target="../tags/tag153.xml"/><Relationship Id="rId13" Type="http://schemas.openxmlformats.org/officeDocument/2006/relationships/tags" Target="../tags/tag152.xml"/><Relationship Id="rId12" Type="http://schemas.openxmlformats.org/officeDocument/2006/relationships/tags" Target="../tags/tag15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4.xml"/><Relationship Id="rId19" Type="http://schemas.openxmlformats.org/officeDocument/2006/relationships/theme" Target="../theme/theme3.xml"/><Relationship Id="rId18" Type="http://schemas.openxmlformats.org/officeDocument/2006/relationships/tags" Target="../tags/tag252.xml"/><Relationship Id="rId17" Type="http://schemas.openxmlformats.org/officeDocument/2006/relationships/tags" Target="../tags/tag251.xml"/><Relationship Id="rId16" Type="http://schemas.openxmlformats.org/officeDocument/2006/relationships/tags" Target="../tags/tag250.xml"/><Relationship Id="rId15" Type="http://schemas.openxmlformats.org/officeDocument/2006/relationships/tags" Target="../tags/tag249.xml"/><Relationship Id="rId14" Type="http://schemas.openxmlformats.org/officeDocument/2006/relationships/tags" Target="../tags/tag248.xml"/><Relationship Id="rId13" Type="http://schemas.openxmlformats.org/officeDocument/2006/relationships/tags" Target="../tags/tag247.xml"/><Relationship Id="rId12" Type="http://schemas.openxmlformats.org/officeDocument/2006/relationships/tags" Target="../tags/tag24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汉仪字酷堂长林体W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>
            <p:custDataLst>
              <p:tags r:id="rId12"/>
            </p:custDataLst>
          </p:nvPr>
        </p:nvSpPr>
        <p:spPr>
          <a:xfrm>
            <a:off x="0" y="635"/>
            <a:ext cx="12191365" cy="6857365"/>
          </a:xfrm>
          <a:prstGeom prst="rect">
            <a:avLst/>
          </a:prstGeom>
          <a:gradFill>
            <a:gsLst>
              <a:gs pos="20000">
                <a:schemeClr val="bg1">
                  <a:alpha val="0"/>
                </a:schemeClr>
              </a:gs>
              <a:gs pos="100000">
                <a:schemeClr val="accent4">
                  <a:alpha val="1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汉仪字酷堂长林体W" panose="00020600040101010101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 userDrawn="1">
            <p:custDataLst>
              <p:tags r:id="rId12"/>
            </p:custDataLst>
          </p:nvPr>
        </p:nvSpPr>
        <p:spPr>
          <a:xfrm>
            <a:off x="0" y="635"/>
            <a:ext cx="12191365" cy="6857365"/>
          </a:xfrm>
          <a:prstGeom prst="rect">
            <a:avLst/>
          </a:prstGeom>
          <a:gradFill>
            <a:gsLst>
              <a:gs pos="20000">
                <a:schemeClr val="bg1">
                  <a:alpha val="0"/>
                </a:schemeClr>
              </a:gs>
              <a:gs pos="100000">
                <a:schemeClr val="accent4">
                  <a:alpha val="15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accent2"/>
              </a:solidFill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7" name="KSO_TEMPLATE" hidden="1"/>
          <p:cNvSpPr/>
          <p:nvPr userDrawn="1"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2.xml"/><Relationship Id="rId3" Type="http://schemas.openxmlformats.org/officeDocument/2006/relationships/tags" Target="../tags/tag255.xml"/><Relationship Id="rId2" Type="http://schemas.openxmlformats.org/officeDocument/2006/relationships/tags" Target="../tags/tag254.xml"/><Relationship Id="rId1" Type="http://schemas.openxmlformats.org/officeDocument/2006/relationships/tags" Target="../tags/tag253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317.xml"/><Relationship Id="rId2" Type="http://schemas.openxmlformats.org/officeDocument/2006/relationships/image" Target="../media/image9.png"/><Relationship Id="rId1" Type="http://schemas.openxmlformats.org/officeDocument/2006/relationships/tags" Target="../tags/tag316.xml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319.xml"/><Relationship Id="rId2" Type="http://schemas.openxmlformats.org/officeDocument/2006/relationships/image" Target="../media/image10.png"/><Relationship Id="rId1" Type="http://schemas.openxmlformats.org/officeDocument/2006/relationships/tags" Target="../tags/tag318.xml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321.xml"/><Relationship Id="rId2" Type="http://schemas.openxmlformats.org/officeDocument/2006/relationships/image" Target="../media/image11.png"/><Relationship Id="rId1" Type="http://schemas.openxmlformats.org/officeDocument/2006/relationships/tags" Target="../tags/tag320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323.xml"/><Relationship Id="rId2" Type="http://schemas.openxmlformats.org/officeDocument/2006/relationships/image" Target="../media/image12.png"/><Relationship Id="rId1" Type="http://schemas.openxmlformats.org/officeDocument/2006/relationships/tags" Target="../tags/tag322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332.xml"/><Relationship Id="rId8" Type="http://schemas.openxmlformats.org/officeDocument/2006/relationships/tags" Target="../tags/tag331.xml"/><Relationship Id="rId7" Type="http://schemas.openxmlformats.org/officeDocument/2006/relationships/tags" Target="../tags/tag330.xml"/><Relationship Id="rId6" Type="http://schemas.openxmlformats.org/officeDocument/2006/relationships/tags" Target="../tags/tag329.xml"/><Relationship Id="rId5" Type="http://schemas.openxmlformats.org/officeDocument/2006/relationships/tags" Target="../tags/tag328.xml"/><Relationship Id="rId4" Type="http://schemas.openxmlformats.org/officeDocument/2006/relationships/tags" Target="../tags/tag327.xml"/><Relationship Id="rId3" Type="http://schemas.openxmlformats.org/officeDocument/2006/relationships/tags" Target="../tags/tag326.xml"/><Relationship Id="rId28" Type="http://schemas.openxmlformats.org/officeDocument/2006/relationships/notesSlide" Target="../notesSlides/notesSlide13.xml"/><Relationship Id="rId27" Type="http://schemas.openxmlformats.org/officeDocument/2006/relationships/slideLayout" Target="../slideLayouts/slideLayout18.xml"/><Relationship Id="rId26" Type="http://schemas.openxmlformats.org/officeDocument/2006/relationships/tags" Target="../tags/tag343.xml"/><Relationship Id="rId25" Type="http://schemas.openxmlformats.org/officeDocument/2006/relationships/tags" Target="../tags/tag342.xml"/><Relationship Id="rId24" Type="http://schemas.openxmlformats.org/officeDocument/2006/relationships/image" Target="../media/image18.svg"/><Relationship Id="rId23" Type="http://schemas.openxmlformats.org/officeDocument/2006/relationships/image" Target="../media/image17.png"/><Relationship Id="rId22" Type="http://schemas.openxmlformats.org/officeDocument/2006/relationships/tags" Target="../tags/tag341.xml"/><Relationship Id="rId21" Type="http://schemas.openxmlformats.org/officeDocument/2006/relationships/image" Target="../media/image16.svg"/><Relationship Id="rId20" Type="http://schemas.openxmlformats.org/officeDocument/2006/relationships/image" Target="../media/image15.png"/><Relationship Id="rId2" Type="http://schemas.openxmlformats.org/officeDocument/2006/relationships/tags" Target="../tags/tag325.xml"/><Relationship Id="rId19" Type="http://schemas.openxmlformats.org/officeDocument/2006/relationships/tags" Target="../tags/tag340.xml"/><Relationship Id="rId18" Type="http://schemas.openxmlformats.org/officeDocument/2006/relationships/image" Target="../media/image14.svg"/><Relationship Id="rId17" Type="http://schemas.openxmlformats.org/officeDocument/2006/relationships/image" Target="../media/image13.png"/><Relationship Id="rId16" Type="http://schemas.openxmlformats.org/officeDocument/2006/relationships/tags" Target="../tags/tag339.xml"/><Relationship Id="rId15" Type="http://schemas.openxmlformats.org/officeDocument/2006/relationships/tags" Target="../tags/tag338.xml"/><Relationship Id="rId14" Type="http://schemas.openxmlformats.org/officeDocument/2006/relationships/tags" Target="../tags/tag337.xml"/><Relationship Id="rId13" Type="http://schemas.openxmlformats.org/officeDocument/2006/relationships/tags" Target="../tags/tag336.xml"/><Relationship Id="rId12" Type="http://schemas.openxmlformats.org/officeDocument/2006/relationships/tags" Target="../tags/tag335.xml"/><Relationship Id="rId11" Type="http://schemas.openxmlformats.org/officeDocument/2006/relationships/tags" Target="../tags/tag334.xml"/><Relationship Id="rId10" Type="http://schemas.openxmlformats.org/officeDocument/2006/relationships/tags" Target="../tags/tag333.xml"/><Relationship Id="rId1" Type="http://schemas.openxmlformats.org/officeDocument/2006/relationships/tags" Target="../tags/tag324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350.xml"/><Relationship Id="rId8" Type="http://schemas.openxmlformats.org/officeDocument/2006/relationships/tags" Target="../tags/tag349.xml"/><Relationship Id="rId7" Type="http://schemas.openxmlformats.org/officeDocument/2006/relationships/image" Target="../media/image20.jpeg"/><Relationship Id="rId6" Type="http://schemas.openxmlformats.org/officeDocument/2006/relationships/tags" Target="../tags/tag348.xml"/><Relationship Id="rId5" Type="http://schemas.openxmlformats.org/officeDocument/2006/relationships/image" Target="../media/image19.jpeg"/><Relationship Id="rId4" Type="http://schemas.openxmlformats.org/officeDocument/2006/relationships/tags" Target="../tags/tag347.xml"/><Relationship Id="rId3" Type="http://schemas.openxmlformats.org/officeDocument/2006/relationships/tags" Target="../tags/tag346.xml"/><Relationship Id="rId2" Type="http://schemas.openxmlformats.org/officeDocument/2006/relationships/tags" Target="../tags/tag345.xml"/><Relationship Id="rId16" Type="http://schemas.openxmlformats.org/officeDocument/2006/relationships/notesSlide" Target="../notesSlides/notesSlide14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355.xml"/><Relationship Id="rId13" Type="http://schemas.openxmlformats.org/officeDocument/2006/relationships/tags" Target="../tags/tag354.xml"/><Relationship Id="rId12" Type="http://schemas.openxmlformats.org/officeDocument/2006/relationships/tags" Target="../tags/tag353.xml"/><Relationship Id="rId11" Type="http://schemas.openxmlformats.org/officeDocument/2006/relationships/tags" Target="../tags/tag352.xml"/><Relationship Id="rId10" Type="http://schemas.openxmlformats.org/officeDocument/2006/relationships/tags" Target="../tags/tag351.xml"/><Relationship Id="rId1" Type="http://schemas.openxmlformats.org/officeDocument/2006/relationships/tags" Target="../tags/tag344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358.xml"/><Relationship Id="rId2" Type="http://schemas.openxmlformats.org/officeDocument/2006/relationships/tags" Target="../tags/tag357.xml"/><Relationship Id="rId1" Type="http://schemas.openxmlformats.org/officeDocument/2006/relationships/tags" Target="../tags/tag356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367.xml"/><Relationship Id="rId8" Type="http://schemas.openxmlformats.org/officeDocument/2006/relationships/tags" Target="../tags/tag366.xml"/><Relationship Id="rId7" Type="http://schemas.openxmlformats.org/officeDocument/2006/relationships/tags" Target="../tags/tag365.xml"/><Relationship Id="rId6" Type="http://schemas.openxmlformats.org/officeDocument/2006/relationships/tags" Target="../tags/tag364.xml"/><Relationship Id="rId5" Type="http://schemas.openxmlformats.org/officeDocument/2006/relationships/tags" Target="../tags/tag363.xml"/><Relationship Id="rId4" Type="http://schemas.openxmlformats.org/officeDocument/2006/relationships/tags" Target="../tags/tag362.xml"/><Relationship Id="rId31" Type="http://schemas.openxmlformats.org/officeDocument/2006/relationships/notesSlide" Target="../notesSlides/notesSlide16.xml"/><Relationship Id="rId30" Type="http://schemas.openxmlformats.org/officeDocument/2006/relationships/slideLayout" Target="../slideLayouts/slideLayout18.xml"/><Relationship Id="rId3" Type="http://schemas.openxmlformats.org/officeDocument/2006/relationships/tags" Target="../tags/tag361.xml"/><Relationship Id="rId29" Type="http://schemas.openxmlformats.org/officeDocument/2006/relationships/tags" Target="../tags/tag381.xml"/><Relationship Id="rId28" Type="http://schemas.openxmlformats.org/officeDocument/2006/relationships/image" Target="../media/image26.svg"/><Relationship Id="rId27" Type="http://schemas.openxmlformats.org/officeDocument/2006/relationships/image" Target="../media/image25.png"/><Relationship Id="rId26" Type="http://schemas.openxmlformats.org/officeDocument/2006/relationships/tags" Target="../tags/tag380.xml"/><Relationship Id="rId25" Type="http://schemas.openxmlformats.org/officeDocument/2006/relationships/image" Target="../media/image24.svg"/><Relationship Id="rId24" Type="http://schemas.openxmlformats.org/officeDocument/2006/relationships/image" Target="../media/image23.png"/><Relationship Id="rId23" Type="http://schemas.openxmlformats.org/officeDocument/2006/relationships/tags" Target="../tags/tag379.xml"/><Relationship Id="rId22" Type="http://schemas.openxmlformats.org/officeDocument/2006/relationships/image" Target="../media/image22.svg"/><Relationship Id="rId21" Type="http://schemas.openxmlformats.org/officeDocument/2006/relationships/image" Target="../media/image21.png"/><Relationship Id="rId20" Type="http://schemas.openxmlformats.org/officeDocument/2006/relationships/tags" Target="../tags/tag378.xml"/><Relationship Id="rId2" Type="http://schemas.openxmlformats.org/officeDocument/2006/relationships/tags" Target="../tags/tag360.xml"/><Relationship Id="rId19" Type="http://schemas.openxmlformats.org/officeDocument/2006/relationships/tags" Target="../tags/tag377.xml"/><Relationship Id="rId18" Type="http://schemas.openxmlformats.org/officeDocument/2006/relationships/tags" Target="../tags/tag376.xml"/><Relationship Id="rId17" Type="http://schemas.openxmlformats.org/officeDocument/2006/relationships/tags" Target="../tags/tag375.xml"/><Relationship Id="rId16" Type="http://schemas.openxmlformats.org/officeDocument/2006/relationships/tags" Target="../tags/tag374.xml"/><Relationship Id="rId15" Type="http://schemas.openxmlformats.org/officeDocument/2006/relationships/tags" Target="../tags/tag373.xml"/><Relationship Id="rId14" Type="http://schemas.openxmlformats.org/officeDocument/2006/relationships/tags" Target="../tags/tag372.xml"/><Relationship Id="rId13" Type="http://schemas.openxmlformats.org/officeDocument/2006/relationships/tags" Target="../tags/tag371.xml"/><Relationship Id="rId12" Type="http://schemas.openxmlformats.org/officeDocument/2006/relationships/tags" Target="../tags/tag370.xml"/><Relationship Id="rId11" Type="http://schemas.openxmlformats.org/officeDocument/2006/relationships/tags" Target="../tags/tag369.xml"/><Relationship Id="rId10" Type="http://schemas.openxmlformats.org/officeDocument/2006/relationships/tags" Target="../tags/tag368.xml"/><Relationship Id="rId1" Type="http://schemas.openxmlformats.org/officeDocument/2006/relationships/tags" Target="../tags/tag35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390.xml"/><Relationship Id="rId8" Type="http://schemas.openxmlformats.org/officeDocument/2006/relationships/tags" Target="../tags/tag389.xml"/><Relationship Id="rId7" Type="http://schemas.openxmlformats.org/officeDocument/2006/relationships/tags" Target="../tags/tag388.xml"/><Relationship Id="rId6" Type="http://schemas.openxmlformats.org/officeDocument/2006/relationships/tags" Target="../tags/tag387.xml"/><Relationship Id="rId5" Type="http://schemas.openxmlformats.org/officeDocument/2006/relationships/tags" Target="../tags/tag386.xml"/><Relationship Id="rId4" Type="http://schemas.openxmlformats.org/officeDocument/2006/relationships/tags" Target="../tags/tag385.xml"/><Relationship Id="rId3" Type="http://schemas.openxmlformats.org/officeDocument/2006/relationships/tags" Target="../tags/tag384.xml"/><Relationship Id="rId22" Type="http://schemas.openxmlformats.org/officeDocument/2006/relationships/notesSlide" Target="../notesSlides/notesSlide17.x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397.xml"/><Relationship Id="rId2" Type="http://schemas.openxmlformats.org/officeDocument/2006/relationships/tags" Target="../tags/tag383.xml"/><Relationship Id="rId19" Type="http://schemas.openxmlformats.org/officeDocument/2006/relationships/image" Target="../media/image24.svg"/><Relationship Id="rId18" Type="http://schemas.openxmlformats.org/officeDocument/2006/relationships/image" Target="../media/image23.png"/><Relationship Id="rId17" Type="http://schemas.openxmlformats.org/officeDocument/2006/relationships/tags" Target="../tags/tag396.xml"/><Relationship Id="rId16" Type="http://schemas.openxmlformats.org/officeDocument/2006/relationships/image" Target="../media/image22.svg"/><Relationship Id="rId15" Type="http://schemas.openxmlformats.org/officeDocument/2006/relationships/image" Target="../media/image21.png"/><Relationship Id="rId14" Type="http://schemas.openxmlformats.org/officeDocument/2006/relationships/tags" Target="../tags/tag395.xml"/><Relationship Id="rId13" Type="http://schemas.openxmlformats.org/officeDocument/2006/relationships/tags" Target="../tags/tag394.xml"/><Relationship Id="rId12" Type="http://schemas.openxmlformats.org/officeDocument/2006/relationships/tags" Target="../tags/tag393.xml"/><Relationship Id="rId11" Type="http://schemas.openxmlformats.org/officeDocument/2006/relationships/tags" Target="../tags/tag392.xml"/><Relationship Id="rId10" Type="http://schemas.openxmlformats.org/officeDocument/2006/relationships/tags" Target="../tags/tag391.xml"/><Relationship Id="rId1" Type="http://schemas.openxmlformats.org/officeDocument/2006/relationships/tags" Target="../tags/tag382.xml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400.xml"/><Relationship Id="rId2" Type="http://schemas.openxmlformats.org/officeDocument/2006/relationships/tags" Target="../tags/tag399.xml"/><Relationship Id="rId1" Type="http://schemas.openxmlformats.org/officeDocument/2006/relationships/tags" Target="../tags/tag398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264.xml"/><Relationship Id="rId8" Type="http://schemas.openxmlformats.org/officeDocument/2006/relationships/tags" Target="../tags/tag263.xml"/><Relationship Id="rId7" Type="http://schemas.openxmlformats.org/officeDocument/2006/relationships/tags" Target="../tags/tag262.xml"/><Relationship Id="rId6" Type="http://schemas.openxmlformats.org/officeDocument/2006/relationships/tags" Target="../tags/tag261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3" Type="http://schemas.openxmlformats.org/officeDocument/2006/relationships/tags" Target="../tags/tag258.xml"/><Relationship Id="rId2" Type="http://schemas.openxmlformats.org/officeDocument/2006/relationships/tags" Target="../tags/tag257.xml"/><Relationship Id="rId12" Type="http://schemas.openxmlformats.org/officeDocument/2006/relationships/slideLayout" Target="../slideLayouts/slideLayout25.xml"/><Relationship Id="rId11" Type="http://schemas.openxmlformats.org/officeDocument/2006/relationships/tags" Target="../tags/tag266.xml"/><Relationship Id="rId10" Type="http://schemas.openxmlformats.org/officeDocument/2006/relationships/tags" Target="../tags/tag265.xml"/><Relationship Id="rId1" Type="http://schemas.openxmlformats.org/officeDocument/2006/relationships/tags" Target="../tags/tag256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409.xml"/><Relationship Id="rId8" Type="http://schemas.openxmlformats.org/officeDocument/2006/relationships/tags" Target="../tags/tag408.xml"/><Relationship Id="rId7" Type="http://schemas.openxmlformats.org/officeDocument/2006/relationships/tags" Target="../tags/tag407.xml"/><Relationship Id="rId6" Type="http://schemas.openxmlformats.org/officeDocument/2006/relationships/tags" Target="../tags/tag406.xml"/><Relationship Id="rId5" Type="http://schemas.openxmlformats.org/officeDocument/2006/relationships/tags" Target="../tags/tag405.xml"/><Relationship Id="rId4" Type="http://schemas.openxmlformats.org/officeDocument/2006/relationships/tags" Target="../tags/tag404.xml"/><Relationship Id="rId3" Type="http://schemas.openxmlformats.org/officeDocument/2006/relationships/tags" Target="../tags/tag403.xml"/><Relationship Id="rId2" Type="http://schemas.openxmlformats.org/officeDocument/2006/relationships/tags" Target="../tags/tag402.xml"/><Relationship Id="rId17" Type="http://schemas.openxmlformats.org/officeDocument/2006/relationships/notesSlide" Target="../notesSlides/notesSlide19.xml"/><Relationship Id="rId16" Type="http://schemas.openxmlformats.org/officeDocument/2006/relationships/slideLayout" Target="../slideLayouts/slideLayout18.xml"/><Relationship Id="rId15" Type="http://schemas.openxmlformats.org/officeDocument/2006/relationships/tags" Target="../tags/tag414.xml"/><Relationship Id="rId14" Type="http://schemas.openxmlformats.org/officeDocument/2006/relationships/image" Target="../media/image27.png"/><Relationship Id="rId13" Type="http://schemas.openxmlformats.org/officeDocument/2006/relationships/tags" Target="../tags/tag413.xml"/><Relationship Id="rId12" Type="http://schemas.openxmlformats.org/officeDocument/2006/relationships/tags" Target="../tags/tag412.xml"/><Relationship Id="rId11" Type="http://schemas.openxmlformats.org/officeDocument/2006/relationships/tags" Target="../tags/tag411.xml"/><Relationship Id="rId10" Type="http://schemas.openxmlformats.org/officeDocument/2006/relationships/tags" Target="../tags/tag410.xml"/><Relationship Id="rId1" Type="http://schemas.openxmlformats.org/officeDocument/2006/relationships/tags" Target="../tags/tag401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417.xml"/><Relationship Id="rId3" Type="http://schemas.openxmlformats.org/officeDocument/2006/relationships/tags" Target="../tags/tag416.xml"/><Relationship Id="rId2" Type="http://schemas.openxmlformats.org/officeDocument/2006/relationships/image" Target="../media/image28.jpeg"/><Relationship Id="rId1" Type="http://schemas.openxmlformats.org/officeDocument/2006/relationships/tags" Target="../tags/tag415.xml"/></Relationships>
</file>

<file path=ppt/slides/_rels/slide2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1.xml"/><Relationship Id="rId5" Type="http://schemas.openxmlformats.org/officeDocument/2006/relationships/slideLayout" Target="../slideLayouts/slideLayout22.xml"/><Relationship Id="rId4" Type="http://schemas.openxmlformats.org/officeDocument/2006/relationships/tags" Target="../tags/tag421.xml"/><Relationship Id="rId3" Type="http://schemas.openxmlformats.org/officeDocument/2006/relationships/tags" Target="../tags/tag420.xml"/><Relationship Id="rId2" Type="http://schemas.openxmlformats.org/officeDocument/2006/relationships/tags" Target="../tags/tag419.xml"/><Relationship Id="rId1" Type="http://schemas.openxmlformats.org/officeDocument/2006/relationships/tags" Target="../tags/tag418.xml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15.xml"/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tags" Target="../tags/tag267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279.xml"/><Relationship Id="rId8" Type="http://schemas.openxmlformats.org/officeDocument/2006/relationships/tags" Target="../tags/tag278.xml"/><Relationship Id="rId7" Type="http://schemas.openxmlformats.org/officeDocument/2006/relationships/tags" Target="../tags/tag277.xml"/><Relationship Id="rId6" Type="http://schemas.openxmlformats.org/officeDocument/2006/relationships/tags" Target="../tags/tag276.xml"/><Relationship Id="rId5" Type="http://schemas.openxmlformats.org/officeDocument/2006/relationships/tags" Target="../tags/tag275.xml"/><Relationship Id="rId4" Type="http://schemas.openxmlformats.org/officeDocument/2006/relationships/tags" Target="../tags/tag274.xml"/><Relationship Id="rId3" Type="http://schemas.openxmlformats.org/officeDocument/2006/relationships/tags" Target="../tags/tag273.xml"/><Relationship Id="rId24" Type="http://schemas.openxmlformats.org/officeDocument/2006/relationships/notesSlide" Target="../notesSlides/notesSlide3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292.xml"/><Relationship Id="rId21" Type="http://schemas.openxmlformats.org/officeDocument/2006/relationships/tags" Target="../tags/tag291.xml"/><Relationship Id="rId20" Type="http://schemas.openxmlformats.org/officeDocument/2006/relationships/tags" Target="../tags/tag290.xml"/><Relationship Id="rId2" Type="http://schemas.openxmlformats.org/officeDocument/2006/relationships/tags" Target="../tags/tag272.xml"/><Relationship Id="rId19" Type="http://schemas.openxmlformats.org/officeDocument/2006/relationships/tags" Target="../tags/tag289.xml"/><Relationship Id="rId18" Type="http://schemas.openxmlformats.org/officeDocument/2006/relationships/tags" Target="../tags/tag288.xml"/><Relationship Id="rId17" Type="http://schemas.openxmlformats.org/officeDocument/2006/relationships/tags" Target="../tags/tag287.xml"/><Relationship Id="rId16" Type="http://schemas.openxmlformats.org/officeDocument/2006/relationships/tags" Target="../tags/tag286.xml"/><Relationship Id="rId15" Type="http://schemas.openxmlformats.org/officeDocument/2006/relationships/tags" Target="../tags/tag285.xml"/><Relationship Id="rId14" Type="http://schemas.openxmlformats.org/officeDocument/2006/relationships/tags" Target="../tags/tag284.xml"/><Relationship Id="rId13" Type="http://schemas.openxmlformats.org/officeDocument/2006/relationships/tags" Target="../tags/tag283.xml"/><Relationship Id="rId12" Type="http://schemas.openxmlformats.org/officeDocument/2006/relationships/tags" Target="../tags/tag282.xml"/><Relationship Id="rId11" Type="http://schemas.openxmlformats.org/officeDocument/2006/relationships/tags" Target="../tags/tag281.xml"/><Relationship Id="rId10" Type="http://schemas.openxmlformats.org/officeDocument/2006/relationships/tags" Target="../tags/tag280.xml"/><Relationship Id="rId1" Type="http://schemas.openxmlformats.org/officeDocument/2006/relationships/tags" Target="../tags/tag271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5.xml"/><Relationship Id="rId3" Type="http://schemas.openxmlformats.org/officeDocument/2006/relationships/tags" Target="../tags/tag295.xml"/><Relationship Id="rId2" Type="http://schemas.openxmlformats.org/officeDocument/2006/relationships/tags" Target="../tags/tag294.xml"/><Relationship Id="rId1" Type="http://schemas.openxmlformats.org/officeDocument/2006/relationships/tags" Target="../tags/tag293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304.xml"/><Relationship Id="rId8" Type="http://schemas.openxmlformats.org/officeDocument/2006/relationships/tags" Target="../tags/tag303.xml"/><Relationship Id="rId7" Type="http://schemas.openxmlformats.org/officeDocument/2006/relationships/tags" Target="../tags/tag302.xml"/><Relationship Id="rId6" Type="http://schemas.openxmlformats.org/officeDocument/2006/relationships/tags" Target="../tags/tag301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3" Type="http://schemas.openxmlformats.org/officeDocument/2006/relationships/tags" Target="../tags/tag298.xml"/><Relationship Id="rId2" Type="http://schemas.openxmlformats.org/officeDocument/2006/relationships/tags" Target="../tags/tag297.xml"/><Relationship Id="rId16" Type="http://schemas.openxmlformats.org/officeDocument/2006/relationships/notesSlide" Target="../notesSlides/notesSlide5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309.xml"/><Relationship Id="rId13" Type="http://schemas.openxmlformats.org/officeDocument/2006/relationships/tags" Target="../tags/tag308.xml"/><Relationship Id="rId12" Type="http://schemas.openxmlformats.org/officeDocument/2006/relationships/tags" Target="../tags/tag307.xml"/><Relationship Id="rId11" Type="http://schemas.openxmlformats.org/officeDocument/2006/relationships/tags" Target="../tags/tag306.xml"/><Relationship Id="rId10" Type="http://schemas.openxmlformats.org/officeDocument/2006/relationships/tags" Target="../tags/tag305.xml"/><Relationship Id="rId1" Type="http://schemas.openxmlformats.org/officeDocument/2006/relationships/tags" Target="../tags/tag296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311.xml"/><Relationship Id="rId2" Type="http://schemas.openxmlformats.org/officeDocument/2006/relationships/image" Target="../media/image6.png"/><Relationship Id="rId1" Type="http://schemas.openxmlformats.org/officeDocument/2006/relationships/tags" Target="../tags/tag310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313.xml"/><Relationship Id="rId2" Type="http://schemas.openxmlformats.org/officeDocument/2006/relationships/image" Target="../media/image7.png"/><Relationship Id="rId1" Type="http://schemas.openxmlformats.org/officeDocument/2006/relationships/tags" Target="../tags/tag312.xml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315.xml"/><Relationship Id="rId2" Type="http://schemas.openxmlformats.org/officeDocument/2006/relationships/image" Target="../media/image8.png"/><Relationship Id="rId1" Type="http://schemas.openxmlformats.org/officeDocument/2006/relationships/tags" Target="../tags/tag3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087755" y="1619250"/>
            <a:ext cx="4860290" cy="2159635"/>
          </a:xfrm>
        </p:spPr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13800"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汉仪细行楷W" panose="00020600040101010101" charset="-122"/>
                <a:ea typeface="汉仪细行楷W" panose="00020600040101010101" charset="-122"/>
              </a:rPr>
              <a:t>着墨</a:t>
            </a:r>
            <a:endParaRPr lang="zh-CN" altLang="en-US" sz="13800"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汉仪细行楷W" panose="00020600040101010101" charset="-122"/>
              <a:ea typeface="汉仪细行楷W" panose="00020600040101010101" charset="-122"/>
            </a:endParaRPr>
          </a:p>
        </p:txBody>
      </p:sp>
      <p:sp>
        <p:nvSpPr>
          <p:cNvPr id="32" name="署名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568450" y="4286250"/>
            <a:ext cx="2804160" cy="51816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vert="horz" wrap="square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b="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 b="1">
                <a:solidFill>
                  <a:schemeClr val="tx1"/>
                </a:solidFill>
              </a:rPr>
              <a:t>汇报人：刘瑞珅</a:t>
            </a:r>
            <a:endParaRPr lang="zh-CN" altLang="en-US" b="1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69060" y="5932170"/>
            <a:ext cx="50044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小组成员：胡钰杉，蒋梦远，武占旗，刘瑞珅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UI</a:t>
            </a:r>
            <a:r>
              <a:rPr lang="zh-CN" altLang="en-US">
                <a:sym typeface="+mn-ea"/>
              </a:rPr>
              <a:t>故事板及用户交互描述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605" y="1021080"/>
            <a:ext cx="7684135" cy="571881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UI</a:t>
            </a:r>
            <a:r>
              <a:rPr lang="zh-CN" altLang="en-US">
                <a:sym typeface="+mn-ea"/>
              </a:rPr>
              <a:t>故事板及用户交互描述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rcRect l="247" r="47869"/>
          <a:stretch>
            <a:fillRect/>
          </a:stretch>
        </p:blipFill>
        <p:spPr>
          <a:xfrm>
            <a:off x="509270" y="1588135"/>
            <a:ext cx="11311890" cy="43561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UI</a:t>
            </a:r>
            <a:r>
              <a:rPr lang="zh-CN" altLang="en-US">
                <a:sym typeface="+mn-ea"/>
              </a:rPr>
              <a:t>故事板及用户交互描述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4430"/>
            <a:ext cx="12171045" cy="537273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UI</a:t>
            </a:r>
            <a:r>
              <a:rPr lang="zh-CN" altLang="en-US">
                <a:sym typeface="+mn-ea"/>
              </a:rPr>
              <a:t>故事板及用户交互描述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40" y="2014220"/>
            <a:ext cx="11953240" cy="267589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形状 2"/>
          <p:cNvSpPr/>
          <p:nvPr>
            <p:custDataLst>
              <p:tags r:id="rId1"/>
            </p:custDataLst>
          </p:nvPr>
        </p:nvSpPr>
        <p:spPr>
          <a:xfrm>
            <a:off x="248" y="1543467"/>
            <a:ext cx="12191753" cy="5314831"/>
          </a:xfrm>
          <a:custGeom>
            <a:avLst/>
            <a:gdLst>
              <a:gd name="connsiteX0" fmla="*/ 7421879 w 9144000"/>
              <a:gd name="connsiteY0" fmla="*/ 944 h 4667042"/>
              <a:gd name="connsiteX1" fmla="*/ 8739856 w 9144000"/>
              <a:gd name="connsiteY1" fmla="*/ 200746 h 4667042"/>
              <a:gd name="connsiteX2" fmla="*/ 9144000 w 9144000"/>
              <a:gd name="connsiteY2" fmla="*/ 302125 h 4667042"/>
              <a:gd name="connsiteX3" fmla="*/ 9144000 w 9144000"/>
              <a:gd name="connsiteY3" fmla="*/ 4667042 h 4667042"/>
              <a:gd name="connsiteX4" fmla="*/ 0 w 9144000"/>
              <a:gd name="connsiteY4" fmla="*/ 4667042 h 4667042"/>
              <a:gd name="connsiteX5" fmla="*/ 0 w 9144000"/>
              <a:gd name="connsiteY5" fmla="*/ 142334 h 4667042"/>
              <a:gd name="connsiteX6" fmla="*/ 260865 w 9144000"/>
              <a:gd name="connsiteY6" fmla="*/ 125811 h 4667042"/>
              <a:gd name="connsiteX7" fmla="*/ 640079 w 9144000"/>
              <a:gd name="connsiteY7" fmla="*/ 122864 h 4667042"/>
              <a:gd name="connsiteX8" fmla="*/ 4465319 w 9144000"/>
              <a:gd name="connsiteY8" fmla="*/ 595304 h 4667042"/>
              <a:gd name="connsiteX9" fmla="*/ 7421879 w 9144000"/>
              <a:gd name="connsiteY9" fmla="*/ 944 h 46670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144000" h="4667042">
                <a:moveTo>
                  <a:pt x="7421879" y="944"/>
                </a:moveTo>
                <a:cubicBezTo>
                  <a:pt x="7809547" y="11422"/>
                  <a:pt x="8275795" y="92622"/>
                  <a:pt x="8739856" y="200746"/>
                </a:cubicBezTo>
                <a:lnTo>
                  <a:pt x="9144000" y="302125"/>
                </a:lnTo>
                <a:lnTo>
                  <a:pt x="9144000" y="4667042"/>
                </a:lnTo>
                <a:lnTo>
                  <a:pt x="0" y="4667042"/>
                </a:lnTo>
                <a:lnTo>
                  <a:pt x="0" y="142334"/>
                </a:lnTo>
                <a:lnTo>
                  <a:pt x="260865" y="125811"/>
                </a:lnTo>
                <a:cubicBezTo>
                  <a:pt x="384849" y="121237"/>
                  <a:pt x="511492" y="120007"/>
                  <a:pt x="640079" y="122864"/>
                </a:cubicBezTo>
                <a:cubicBezTo>
                  <a:pt x="1668779" y="145724"/>
                  <a:pt x="3335019" y="615624"/>
                  <a:pt x="4465319" y="595304"/>
                </a:cubicBezTo>
                <a:cubicBezTo>
                  <a:pt x="5595619" y="574984"/>
                  <a:pt x="6388099" y="-26996"/>
                  <a:pt x="7421879" y="944"/>
                </a:cubicBezTo>
                <a:close/>
              </a:path>
            </a:pathLst>
          </a:custGeom>
          <a:solidFill>
            <a:schemeClr val="accent1">
              <a:alpha val="6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>
              <a:solidFill>
                <a:schemeClr val="lt1"/>
              </a:solidFill>
              <a:latin typeface="汉仪字酷堂长林体W" panose="00020600040101010101" charset="-122"/>
              <a:ea typeface="汉仪字酷堂长林体W" panose="00020600040101010101" charset="-122"/>
              <a:sym typeface="微软雅黑" panose="020B0503020204020204" charset="-122"/>
            </a:endParaRPr>
          </a:p>
        </p:txBody>
      </p:sp>
      <p:sp>
        <p:nvSpPr>
          <p:cNvPr id="4" name="任意形状 1"/>
          <p:cNvSpPr/>
          <p:nvPr>
            <p:custDataLst>
              <p:tags r:id="rId2"/>
            </p:custDataLst>
          </p:nvPr>
        </p:nvSpPr>
        <p:spPr>
          <a:xfrm>
            <a:off x="248" y="1608236"/>
            <a:ext cx="12191753" cy="5249987"/>
          </a:xfrm>
          <a:custGeom>
            <a:avLst/>
            <a:gdLst>
              <a:gd name="connsiteX0" fmla="*/ 9144000 w 9144000"/>
              <a:gd name="connsiteY0" fmla="*/ 0 h 4569773"/>
              <a:gd name="connsiteX1" fmla="*/ 9144000 w 9144000"/>
              <a:gd name="connsiteY1" fmla="*/ 4569773 h 4569773"/>
              <a:gd name="connsiteX2" fmla="*/ 0 w 9144000"/>
              <a:gd name="connsiteY2" fmla="*/ 4569773 h 4569773"/>
              <a:gd name="connsiteX3" fmla="*/ 0 w 9144000"/>
              <a:gd name="connsiteY3" fmla="*/ 638493 h 4569773"/>
              <a:gd name="connsiteX4" fmla="*/ 135688 w 9144000"/>
              <a:gd name="connsiteY4" fmla="*/ 681653 h 4569773"/>
              <a:gd name="connsiteX5" fmla="*/ 487681 w 9144000"/>
              <a:gd name="connsiteY5" fmla="*/ 725542 h 4569773"/>
              <a:gd name="connsiteX6" fmla="*/ 4450081 w 9144000"/>
              <a:gd name="connsiteY6" fmla="*/ 192142 h 4569773"/>
              <a:gd name="connsiteX7" fmla="*/ 7239001 w 9144000"/>
              <a:gd name="connsiteY7" fmla="*/ 603622 h 4569773"/>
              <a:gd name="connsiteX8" fmla="*/ 9034464 w 9144000"/>
              <a:gd name="connsiteY8" fmla="*/ 37837 h 4569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0" h="4569773">
                <a:moveTo>
                  <a:pt x="9144000" y="0"/>
                </a:moveTo>
                <a:lnTo>
                  <a:pt x="9144000" y="4569773"/>
                </a:lnTo>
                <a:lnTo>
                  <a:pt x="0" y="4569773"/>
                </a:lnTo>
                <a:lnTo>
                  <a:pt x="0" y="638493"/>
                </a:lnTo>
                <a:lnTo>
                  <a:pt x="135688" y="681653"/>
                </a:lnTo>
                <a:cubicBezTo>
                  <a:pt x="248048" y="710818"/>
                  <a:pt x="365444" y="727447"/>
                  <a:pt x="487681" y="725542"/>
                </a:cubicBezTo>
                <a:cubicBezTo>
                  <a:pt x="1465581" y="710302"/>
                  <a:pt x="3324861" y="212462"/>
                  <a:pt x="4450081" y="192142"/>
                </a:cubicBezTo>
                <a:cubicBezTo>
                  <a:pt x="5575301" y="171822"/>
                  <a:pt x="6240781" y="613782"/>
                  <a:pt x="7239001" y="603622"/>
                </a:cubicBezTo>
                <a:cubicBezTo>
                  <a:pt x="7738111" y="598542"/>
                  <a:pt x="8418831" y="263262"/>
                  <a:pt x="9034464" y="37837"/>
                </a:cubicBezTo>
                <a:close/>
              </a:path>
            </a:pathLst>
          </a:custGeom>
          <a:gradFill>
            <a:gsLst>
              <a:gs pos="0">
                <a:schemeClr val="accent1">
                  <a:alpha val="75000"/>
                </a:schemeClr>
              </a:gs>
              <a:gs pos="68000">
                <a:schemeClr val="accent1">
                  <a:alpha val="100000"/>
                </a:schemeClr>
              </a:gs>
            </a:gsLst>
            <a:lin ang="21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>
              <a:solidFill>
                <a:schemeClr val="lt1"/>
              </a:solidFill>
              <a:latin typeface="汉仪字酷堂长林体W" panose="00020600040101010101" charset="-122"/>
              <a:ea typeface="汉仪字酷堂长林体W" panose="00020600040101010101" charset="-122"/>
              <a:sym typeface="微软雅黑" panose="020B0503020204020204" charset="-122"/>
            </a:endParaRPr>
          </a:p>
        </p:txBody>
      </p:sp>
      <p:sp>
        <p:nvSpPr>
          <p:cNvPr id="6" name="任意多边形: 形状 20"/>
          <p:cNvSpPr/>
          <p:nvPr>
            <p:custDataLst>
              <p:tags r:id="rId3"/>
            </p:custDataLst>
          </p:nvPr>
        </p:nvSpPr>
        <p:spPr>
          <a:xfrm>
            <a:off x="-4197" y="1648240"/>
            <a:ext cx="12188501" cy="5214028"/>
          </a:xfrm>
          <a:custGeom>
            <a:avLst/>
            <a:gdLst>
              <a:gd name="connsiteX0" fmla="*/ 2408361 w 9107329"/>
              <a:gd name="connsiteY0" fmla="*/ 434 h 2794050"/>
              <a:gd name="connsiteX1" fmla="*/ 7003480 w 9107329"/>
              <a:gd name="connsiteY1" fmla="*/ 263023 h 2794050"/>
              <a:gd name="connsiteX2" fmla="*/ 8796810 w 9107329"/>
              <a:gd name="connsiteY2" fmla="*/ 78568 h 2794050"/>
              <a:gd name="connsiteX3" fmla="*/ 9107329 w 9107329"/>
              <a:gd name="connsiteY3" fmla="*/ 30883 h 2794050"/>
              <a:gd name="connsiteX4" fmla="*/ 9107329 w 9107329"/>
              <a:gd name="connsiteY4" fmla="*/ 2794050 h 2794050"/>
              <a:gd name="connsiteX5" fmla="*/ 0 w 9107329"/>
              <a:gd name="connsiteY5" fmla="*/ 2794050 h 2794050"/>
              <a:gd name="connsiteX6" fmla="*/ 0 w 9107329"/>
              <a:gd name="connsiteY6" fmla="*/ 108284 h 2794050"/>
              <a:gd name="connsiteX7" fmla="*/ 397174 w 9107329"/>
              <a:gd name="connsiteY7" fmla="*/ 83169 h 2794050"/>
              <a:gd name="connsiteX8" fmla="*/ 2408361 w 9107329"/>
              <a:gd name="connsiteY8" fmla="*/ 434 h 2794050"/>
              <a:gd name="connsiteX0-1" fmla="*/ 2414029 w 9112997"/>
              <a:gd name="connsiteY0-2" fmla="*/ 434 h 3899264"/>
              <a:gd name="connsiteX1-3" fmla="*/ 7009148 w 9112997"/>
              <a:gd name="connsiteY1-4" fmla="*/ 263023 h 3899264"/>
              <a:gd name="connsiteX2-5" fmla="*/ 8802478 w 9112997"/>
              <a:gd name="connsiteY2-6" fmla="*/ 78568 h 3899264"/>
              <a:gd name="connsiteX3-7" fmla="*/ 9112997 w 9112997"/>
              <a:gd name="connsiteY3-8" fmla="*/ 30883 h 3899264"/>
              <a:gd name="connsiteX4-9" fmla="*/ 9112997 w 9112997"/>
              <a:gd name="connsiteY4-10" fmla="*/ 2794050 h 3899264"/>
              <a:gd name="connsiteX5-11" fmla="*/ 0 w 9112997"/>
              <a:gd name="connsiteY5-12" fmla="*/ 3899264 h 3899264"/>
              <a:gd name="connsiteX6-13" fmla="*/ 5668 w 9112997"/>
              <a:gd name="connsiteY6-14" fmla="*/ 108284 h 3899264"/>
              <a:gd name="connsiteX7-15" fmla="*/ 402842 w 9112997"/>
              <a:gd name="connsiteY7-16" fmla="*/ 83169 h 3899264"/>
              <a:gd name="connsiteX8-17" fmla="*/ 2414029 w 9112997"/>
              <a:gd name="connsiteY8-18" fmla="*/ 434 h 3899264"/>
              <a:gd name="connsiteX0-19" fmla="*/ 2414029 w 9112997"/>
              <a:gd name="connsiteY0-20" fmla="*/ 434 h 3910600"/>
              <a:gd name="connsiteX1-21" fmla="*/ 7009148 w 9112997"/>
              <a:gd name="connsiteY1-22" fmla="*/ 263023 h 3910600"/>
              <a:gd name="connsiteX2-23" fmla="*/ 8802478 w 9112997"/>
              <a:gd name="connsiteY2-24" fmla="*/ 78568 h 3910600"/>
              <a:gd name="connsiteX3-25" fmla="*/ 9112997 w 9112997"/>
              <a:gd name="connsiteY3-26" fmla="*/ 30883 h 3910600"/>
              <a:gd name="connsiteX4-27" fmla="*/ 9112997 w 9112997"/>
              <a:gd name="connsiteY4-28" fmla="*/ 3910600 h 3910600"/>
              <a:gd name="connsiteX5-29" fmla="*/ 0 w 9112997"/>
              <a:gd name="connsiteY5-30" fmla="*/ 3899264 h 3910600"/>
              <a:gd name="connsiteX6-31" fmla="*/ 5668 w 9112997"/>
              <a:gd name="connsiteY6-32" fmla="*/ 108284 h 3910600"/>
              <a:gd name="connsiteX7-33" fmla="*/ 402842 w 9112997"/>
              <a:gd name="connsiteY7-34" fmla="*/ 83169 h 3910600"/>
              <a:gd name="connsiteX8-35" fmla="*/ 2414029 w 9112997"/>
              <a:gd name="connsiteY8-36" fmla="*/ 434 h 3910600"/>
              <a:gd name="connsiteX0-37" fmla="*/ 2408613 w 9107581"/>
              <a:gd name="connsiteY0-38" fmla="*/ 434 h 3910600"/>
              <a:gd name="connsiteX1-39" fmla="*/ 7003732 w 9107581"/>
              <a:gd name="connsiteY1-40" fmla="*/ 263023 h 3910600"/>
              <a:gd name="connsiteX2-41" fmla="*/ 8797062 w 9107581"/>
              <a:gd name="connsiteY2-42" fmla="*/ 78568 h 3910600"/>
              <a:gd name="connsiteX3-43" fmla="*/ 9107581 w 9107581"/>
              <a:gd name="connsiteY3-44" fmla="*/ 30883 h 3910600"/>
              <a:gd name="connsiteX4-45" fmla="*/ 9107581 w 9107581"/>
              <a:gd name="connsiteY4-46" fmla="*/ 3910600 h 3910600"/>
              <a:gd name="connsiteX5-47" fmla="*/ 5920 w 9107581"/>
              <a:gd name="connsiteY5-48" fmla="*/ 3904932 h 3910600"/>
              <a:gd name="connsiteX6-49" fmla="*/ 252 w 9107581"/>
              <a:gd name="connsiteY6-50" fmla="*/ 108284 h 3910600"/>
              <a:gd name="connsiteX7-51" fmla="*/ 397426 w 9107581"/>
              <a:gd name="connsiteY7-52" fmla="*/ 83169 h 3910600"/>
              <a:gd name="connsiteX8-53" fmla="*/ 2408613 w 9107581"/>
              <a:gd name="connsiteY8-54" fmla="*/ 434 h 3910600"/>
              <a:gd name="connsiteX0-55" fmla="*/ 2419202 w 9118170"/>
              <a:gd name="connsiteY0-56" fmla="*/ 434 h 3910600"/>
              <a:gd name="connsiteX1-57" fmla="*/ 7014321 w 9118170"/>
              <a:gd name="connsiteY1-58" fmla="*/ 263023 h 3910600"/>
              <a:gd name="connsiteX2-59" fmla="*/ 8807651 w 9118170"/>
              <a:gd name="connsiteY2-60" fmla="*/ 78568 h 3910600"/>
              <a:gd name="connsiteX3-61" fmla="*/ 9118170 w 9118170"/>
              <a:gd name="connsiteY3-62" fmla="*/ 30883 h 3910600"/>
              <a:gd name="connsiteX4-63" fmla="*/ 9118170 w 9118170"/>
              <a:gd name="connsiteY4-64" fmla="*/ 3910600 h 3910600"/>
              <a:gd name="connsiteX5-65" fmla="*/ 16509 w 9118170"/>
              <a:gd name="connsiteY5-66" fmla="*/ 3904932 h 3910600"/>
              <a:gd name="connsiteX6-67" fmla="*/ 125 w 9118170"/>
              <a:gd name="connsiteY6-68" fmla="*/ 108284 h 3910600"/>
              <a:gd name="connsiteX7-69" fmla="*/ 408015 w 9118170"/>
              <a:gd name="connsiteY7-70" fmla="*/ 83169 h 3910600"/>
              <a:gd name="connsiteX8-71" fmla="*/ 2419202 w 9118170"/>
              <a:gd name="connsiteY8-72" fmla="*/ 434 h 3910600"/>
              <a:gd name="connsiteX0-73" fmla="*/ 2419456 w 9118424"/>
              <a:gd name="connsiteY0-74" fmla="*/ 434 h 3910600"/>
              <a:gd name="connsiteX1-75" fmla="*/ 7014575 w 9118424"/>
              <a:gd name="connsiteY1-76" fmla="*/ 263023 h 3910600"/>
              <a:gd name="connsiteX2-77" fmla="*/ 8807905 w 9118424"/>
              <a:gd name="connsiteY2-78" fmla="*/ 78568 h 3910600"/>
              <a:gd name="connsiteX3-79" fmla="*/ 9118424 w 9118424"/>
              <a:gd name="connsiteY3-80" fmla="*/ 30883 h 3910600"/>
              <a:gd name="connsiteX4-81" fmla="*/ 9118424 w 9118424"/>
              <a:gd name="connsiteY4-82" fmla="*/ 3910600 h 3910600"/>
              <a:gd name="connsiteX5-83" fmla="*/ 2476 w 9118424"/>
              <a:gd name="connsiteY5-84" fmla="*/ 3904932 h 3910600"/>
              <a:gd name="connsiteX6-85" fmla="*/ 379 w 9118424"/>
              <a:gd name="connsiteY6-86" fmla="*/ 108284 h 3910600"/>
              <a:gd name="connsiteX7-87" fmla="*/ 408269 w 9118424"/>
              <a:gd name="connsiteY7-88" fmla="*/ 83169 h 3910600"/>
              <a:gd name="connsiteX8-89" fmla="*/ 2419456 w 9118424"/>
              <a:gd name="connsiteY8-90" fmla="*/ 434 h 3910600"/>
              <a:gd name="connsiteX0-91" fmla="*/ 2419456 w 9146999"/>
              <a:gd name="connsiteY0-92" fmla="*/ 434 h 3910600"/>
              <a:gd name="connsiteX1-93" fmla="*/ 7014575 w 9146999"/>
              <a:gd name="connsiteY1-94" fmla="*/ 263023 h 3910600"/>
              <a:gd name="connsiteX2-95" fmla="*/ 8807905 w 9146999"/>
              <a:gd name="connsiteY2-96" fmla="*/ 78568 h 3910600"/>
              <a:gd name="connsiteX3-97" fmla="*/ 9118424 w 9146999"/>
              <a:gd name="connsiteY3-98" fmla="*/ 30883 h 3910600"/>
              <a:gd name="connsiteX4-99" fmla="*/ 9146999 w 9146999"/>
              <a:gd name="connsiteY4-100" fmla="*/ 3910600 h 3910600"/>
              <a:gd name="connsiteX5-101" fmla="*/ 2476 w 9146999"/>
              <a:gd name="connsiteY5-102" fmla="*/ 3904932 h 3910600"/>
              <a:gd name="connsiteX6-103" fmla="*/ 379 w 9146999"/>
              <a:gd name="connsiteY6-104" fmla="*/ 108284 h 3910600"/>
              <a:gd name="connsiteX7-105" fmla="*/ 408269 w 9146999"/>
              <a:gd name="connsiteY7-106" fmla="*/ 83169 h 3910600"/>
              <a:gd name="connsiteX8-107" fmla="*/ 2419456 w 9146999"/>
              <a:gd name="connsiteY8-108" fmla="*/ 434 h 3910600"/>
              <a:gd name="connsiteX0-109" fmla="*/ 2419456 w 9152430"/>
              <a:gd name="connsiteY0-110" fmla="*/ 434 h 3910600"/>
              <a:gd name="connsiteX1-111" fmla="*/ 7014575 w 9152430"/>
              <a:gd name="connsiteY1-112" fmla="*/ 263023 h 3910600"/>
              <a:gd name="connsiteX2-113" fmla="*/ 8807905 w 9152430"/>
              <a:gd name="connsiteY2-114" fmla="*/ 78568 h 3910600"/>
              <a:gd name="connsiteX3-115" fmla="*/ 9152430 w 9152430"/>
              <a:gd name="connsiteY3-116" fmla="*/ 13879 h 3910600"/>
              <a:gd name="connsiteX4-117" fmla="*/ 9146999 w 9152430"/>
              <a:gd name="connsiteY4-118" fmla="*/ 3910600 h 3910600"/>
              <a:gd name="connsiteX5-119" fmla="*/ 2476 w 9152430"/>
              <a:gd name="connsiteY5-120" fmla="*/ 3904932 h 3910600"/>
              <a:gd name="connsiteX6-121" fmla="*/ 379 w 9152430"/>
              <a:gd name="connsiteY6-122" fmla="*/ 108284 h 3910600"/>
              <a:gd name="connsiteX7-123" fmla="*/ 408269 w 9152430"/>
              <a:gd name="connsiteY7-124" fmla="*/ 83169 h 3910600"/>
              <a:gd name="connsiteX8-125" fmla="*/ 2419456 w 9152430"/>
              <a:gd name="connsiteY8-126" fmla="*/ 434 h 3910600"/>
              <a:gd name="connsiteX0-127" fmla="*/ 2419456 w 9158564"/>
              <a:gd name="connsiteY0-128" fmla="*/ 434 h 3910600"/>
              <a:gd name="connsiteX1-129" fmla="*/ 7014575 w 9158564"/>
              <a:gd name="connsiteY1-130" fmla="*/ 263023 h 3910600"/>
              <a:gd name="connsiteX2-131" fmla="*/ 8807905 w 9158564"/>
              <a:gd name="connsiteY2-132" fmla="*/ 78568 h 3910600"/>
              <a:gd name="connsiteX3-133" fmla="*/ 9152430 w 9158564"/>
              <a:gd name="connsiteY3-134" fmla="*/ 13879 h 3910600"/>
              <a:gd name="connsiteX4-135" fmla="*/ 9158335 w 9158564"/>
              <a:gd name="connsiteY4-136" fmla="*/ 3910600 h 3910600"/>
              <a:gd name="connsiteX5-137" fmla="*/ 2476 w 9158564"/>
              <a:gd name="connsiteY5-138" fmla="*/ 3904932 h 3910600"/>
              <a:gd name="connsiteX6-139" fmla="*/ 379 w 9158564"/>
              <a:gd name="connsiteY6-140" fmla="*/ 108284 h 3910600"/>
              <a:gd name="connsiteX7-141" fmla="*/ 408269 w 9158564"/>
              <a:gd name="connsiteY7-142" fmla="*/ 83169 h 3910600"/>
              <a:gd name="connsiteX8-143" fmla="*/ 2419456 w 9158564"/>
              <a:gd name="connsiteY8-144" fmla="*/ 434 h 3910600"/>
              <a:gd name="connsiteX0-145" fmla="*/ 2419456 w 9152430"/>
              <a:gd name="connsiteY0-146" fmla="*/ 434 h 3904932"/>
              <a:gd name="connsiteX1-147" fmla="*/ 7014575 w 9152430"/>
              <a:gd name="connsiteY1-148" fmla="*/ 263023 h 3904932"/>
              <a:gd name="connsiteX2-149" fmla="*/ 8807905 w 9152430"/>
              <a:gd name="connsiteY2-150" fmla="*/ 78568 h 3904932"/>
              <a:gd name="connsiteX3-151" fmla="*/ 9152430 w 9152430"/>
              <a:gd name="connsiteY3-152" fmla="*/ 13879 h 3904932"/>
              <a:gd name="connsiteX4-153" fmla="*/ 9141332 w 9152430"/>
              <a:gd name="connsiteY4-154" fmla="*/ 3904932 h 3904932"/>
              <a:gd name="connsiteX5-155" fmla="*/ 2476 w 9152430"/>
              <a:gd name="connsiteY5-156" fmla="*/ 3904932 h 3904932"/>
              <a:gd name="connsiteX6-157" fmla="*/ 379 w 9152430"/>
              <a:gd name="connsiteY6-158" fmla="*/ 108284 h 3904932"/>
              <a:gd name="connsiteX7-159" fmla="*/ 408269 w 9152430"/>
              <a:gd name="connsiteY7-160" fmla="*/ 83169 h 3904932"/>
              <a:gd name="connsiteX8-161" fmla="*/ 2419456 w 9152430"/>
              <a:gd name="connsiteY8-162" fmla="*/ 434 h 3904932"/>
              <a:gd name="connsiteX0-163" fmla="*/ 2419456 w 9152430"/>
              <a:gd name="connsiteY0-164" fmla="*/ 434 h 3904932"/>
              <a:gd name="connsiteX1-165" fmla="*/ 7014575 w 9152430"/>
              <a:gd name="connsiteY1-166" fmla="*/ 263023 h 3904932"/>
              <a:gd name="connsiteX2-167" fmla="*/ 8807905 w 9152430"/>
              <a:gd name="connsiteY2-168" fmla="*/ 78568 h 3904932"/>
              <a:gd name="connsiteX3-169" fmla="*/ 9152430 w 9152430"/>
              <a:gd name="connsiteY3-170" fmla="*/ 13879 h 3904932"/>
              <a:gd name="connsiteX4-171" fmla="*/ 9141332 w 9152430"/>
              <a:gd name="connsiteY4-172" fmla="*/ 3899264 h 3904932"/>
              <a:gd name="connsiteX5-173" fmla="*/ 2476 w 9152430"/>
              <a:gd name="connsiteY5-174" fmla="*/ 3904932 h 3904932"/>
              <a:gd name="connsiteX6-175" fmla="*/ 379 w 9152430"/>
              <a:gd name="connsiteY6-176" fmla="*/ 108284 h 3904932"/>
              <a:gd name="connsiteX7-177" fmla="*/ 408269 w 9152430"/>
              <a:gd name="connsiteY7-178" fmla="*/ 83169 h 3904932"/>
              <a:gd name="connsiteX8-179" fmla="*/ 2419456 w 9152430"/>
              <a:gd name="connsiteY8-180" fmla="*/ 434 h 3904932"/>
              <a:gd name="connsiteX0-181" fmla="*/ 2419456 w 9152430"/>
              <a:gd name="connsiteY0-182" fmla="*/ 434 h 3910600"/>
              <a:gd name="connsiteX1-183" fmla="*/ 7014575 w 9152430"/>
              <a:gd name="connsiteY1-184" fmla="*/ 263023 h 3910600"/>
              <a:gd name="connsiteX2-185" fmla="*/ 8807905 w 9152430"/>
              <a:gd name="connsiteY2-186" fmla="*/ 78568 h 3910600"/>
              <a:gd name="connsiteX3-187" fmla="*/ 9152430 w 9152430"/>
              <a:gd name="connsiteY3-188" fmla="*/ 13879 h 3910600"/>
              <a:gd name="connsiteX4-189" fmla="*/ 9141332 w 9152430"/>
              <a:gd name="connsiteY4-190" fmla="*/ 3899264 h 3910600"/>
              <a:gd name="connsiteX5-191" fmla="*/ 2476 w 9152430"/>
              <a:gd name="connsiteY5-192" fmla="*/ 3910600 h 3910600"/>
              <a:gd name="connsiteX6-193" fmla="*/ 379 w 9152430"/>
              <a:gd name="connsiteY6-194" fmla="*/ 108284 h 3910600"/>
              <a:gd name="connsiteX7-195" fmla="*/ 408269 w 9152430"/>
              <a:gd name="connsiteY7-196" fmla="*/ 83169 h 3910600"/>
              <a:gd name="connsiteX8-197" fmla="*/ 2419456 w 9152430"/>
              <a:gd name="connsiteY8-198" fmla="*/ 434 h 3910600"/>
              <a:gd name="connsiteX0-199" fmla="*/ 2419456 w 9141561"/>
              <a:gd name="connsiteY0-200" fmla="*/ 434 h 3910600"/>
              <a:gd name="connsiteX1-201" fmla="*/ 7014575 w 9141561"/>
              <a:gd name="connsiteY1-202" fmla="*/ 263023 h 3910600"/>
              <a:gd name="connsiteX2-203" fmla="*/ 8807905 w 9141561"/>
              <a:gd name="connsiteY2-204" fmla="*/ 78568 h 3910600"/>
              <a:gd name="connsiteX3-205" fmla="*/ 9135427 w 9141561"/>
              <a:gd name="connsiteY3-206" fmla="*/ 8210 h 3910600"/>
              <a:gd name="connsiteX4-207" fmla="*/ 9141332 w 9141561"/>
              <a:gd name="connsiteY4-208" fmla="*/ 3899264 h 3910600"/>
              <a:gd name="connsiteX5-209" fmla="*/ 2476 w 9141561"/>
              <a:gd name="connsiteY5-210" fmla="*/ 3910600 h 3910600"/>
              <a:gd name="connsiteX6-211" fmla="*/ 379 w 9141561"/>
              <a:gd name="connsiteY6-212" fmla="*/ 108284 h 3910600"/>
              <a:gd name="connsiteX7-213" fmla="*/ 408269 w 9141561"/>
              <a:gd name="connsiteY7-214" fmla="*/ 83169 h 3910600"/>
              <a:gd name="connsiteX8-215" fmla="*/ 2419456 w 9141561"/>
              <a:gd name="connsiteY8-216" fmla="*/ 434 h 39106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</a:cxnLst>
            <a:rect l="l" t="t" r="r" b="b"/>
            <a:pathLst>
              <a:path w="9141561" h="3910600">
                <a:moveTo>
                  <a:pt x="2419456" y="434"/>
                </a:moveTo>
                <a:cubicBezTo>
                  <a:pt x="4273407" y="-12534"/>
                  <a:pt x="5369874" y="269506"/>
                  <a:pt x="7014575" y="263023"/>
                </a:cubicBezTo>
                <a:cubicBezTo>
                  <a:pt x="7528545" y="260997"/>
                  <a:pt x="8159400" y="176658"/>
                  <a:pt x="8807905" y="78568"/>
                </a:cubicBezTo>
                <a:lnTo>
                  <a:pt x="9135427" y="8210"/>
                </a:lnTo>
                <a:cubicBezTo>
                  <a:pt x="9133617" y="1307117"/>
                  <a:pt x="9143142" y="2600357"/>
                  <a:pt x="9141332" y="3899264"/>
                </a:cubicBezTo>
                <a:lnTo>
                  <a:pt x="2476" y="3910600"/>
                </a:lnTo>
                <a:cubicBezTo>
                  <a:pt x="4365" y="2646940"/>
                  <a:pt x="-1510" y="1371944"/>
                  <a:pt x="379" y="108284"/>
                </a:cubicBezTo>
                <a:lnTo>
                  <a:pt x="408269" y="83169"/>
                </a:lnTo>
                <a:cubicBezTo>
                  <a:pt x="1142625" y="38298"/>
                  <a:pt x="1840096" y="4486"/>
                  <a:pt x="2419456" y="434"/>
                </a:cubicBezTo>
                <a:close/>
              </a:path>
            </a:pathLst>
          </a:custGeom>
          <a:solidFill>
            <a:schemeClr val="accent1"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p>
            <a:pPr algn="ctr"/>
            <a:endParaRPr kumimoji="1" lang="zh-CN" altLang="en-US" sz="3200">
              <a:solidFill>
                <a:schemeClr val="lt1"/>
              </a:solidFill>
              <a:latin typeface="汉仪字酷堂长林体W" panose="00020600040101010101" charset="-122"/>
              <a:ea typeface="汉仪字酷堂长林体W" panose="00020600040101010101" charset="-122"/>
              <a:sym typeface="汉仪字酷堂长林体W" panose="00020600040101010101" charset="-122"/>
            </a:endParaRPr>
          </a:p>
        </p:txBody>
      </p:sp>
      <p:sp>
        <p:nvSpPr>
          <p:cNvPr id="8" name="椭圆 7"/>
          <p:cNvSpPr/>
          <p:nvPr>
            <p:custDataLst>
              <p:tags r:id="rId4"/>
            </p:custDataLst>
          </p:nvPr>
        </p:nvSpPr>
        <p:spPr>
          <a:xfrm>
            <a:off x="1733128" y="2791217"/>
            <a:ext cx="1034696" cy="1034696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3200">
              <a:solidFill>
                <a:schemeClr val="lt1"/>
              </a:solidFill>
              <a:latin typeface="汉仪字酷堂长林体W" panose="00020600040101010101" charset="-122"/>
              <a:ea typeface="汉仪字酷堂长林体W" panose="00020600040101010101" charset="-122"/>
              <a:sym typeface="微软雅黑" panose="020B0503020204020204" charset="-122"/>
            </a:endParaRPr>
          </a:p>
        </p:txBody>
      </p:sp>
      <p:sp>
        <p:nvSpPr>
          <p:cNvPr id="10" name="矩形 9"/>
          <p:cNvSpPr/>
          <p:nvPr>
            <p:custDataLst>
              <p:tags r:id="rId5"/>
            </p:custDataLst>
          </p:nvPr>
        </p:nvSpPr>
        <p:spPr>
          <a:xfrm>
            <a:off x="1675979" y="4037062"/>
            <a:ext cx="1148784" cy="47560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01</a:t>
            </a:r>
            <a:endParaRPr kumimoji="1" lang="en-US" altLang="zh-CN" sz="27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962253" y="5002242"/>
            <a:ext cx="2575932" cy="1462375"/>
          </a:xfrm>
          <a:prstGeom prst="rect">
            <a:avLst/>
          </a:prstGeom>
        </p:spPr>
        <p:txBody>
          <a:bodyPr wrap="square" lIns="0" tIns="0" rIns="0" bIns="0">
            <a:norm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侧边栏选项包括创建新作品、练习板块、收藏夹、原创库和交流区，高亮显示当前选择，可折叠以优化空间。</a:t>
            </a:r>
            <a:endParaRPr lang="zh-CN" altLang="en-US" sz="14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7" name="椭圆 16"/>
          <p:cNvSpPr/>
          <p:nvPr>
            <p:custDataLst>
              <p:tags r:id="rId7"/>
            </p:custDataLst>
          </p:nvPr>
        </p:nvSpPr>
        <p:spPr>
          <a:xfrm>
            <a:off x="5600834" y="2791217"/>
            <a:ext cx="1034696" cy="1034696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3200">
              <a:solidFill>
                <a:schemeClr val="lt1"/>
              </a:solidFill>
              <a:latin typeface="汉仪字酷堂长林体W" panose="00020600040101010101" charset="-122"/>
              <a:ea typeface="汉仪字酷堂长林体W" panose="00020600040101010101" charset="-122"/>
              <a:sym typeface="微软雅黑" panose="020B0503020204020204" charset="-122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5543686" y="4028807"/>
            <a:ext cx="1148784" cy="47560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02</a:t>
            </a:r>
            <a:endParaRPr kumimoji="1" lang="en-US" altLang="zh-CN" sz="27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4" name="矩形 33"/>
          <p:cNvSpPr/>
          <p:nvPr>
            <p:custDataLst>
              <p:tags r:id="rId9"/>
            </p:custDataLst>
          </p:nvPr>
        </p:nvSpPr>
        <p:spPr>
          <a:xfrm>
            <a:off x="4830595" y="4993988"/>
            <a:ext cx="2575932" cy="1462375"/>
          </a:xfrm>
          <a:prstGeom prst="rect">
            <a:avLst/>
          </a:prstGeom>
        </p:spPr>
        <p:txBody>
          <a:bodyPr wrap="square" lIns="0" tIns="0" rIns="0" bIns="0">
            <a:norm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顶部导航选择训练项目，侧边导航返回，练习列表按类型和主题分类，提供即时反馈和指导。</a:t>
            </a:r>
            <a:endParaRPr lang="zh-CN" altLang="en-US" sz="14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5" name="椭圆 34"/>
          <p:cNvSpPr/>
          <p:nvPr>
            <p:custDataLst>
              <p:tags r:id="rId10"/>
            </p:custDataLst>
          </p:nvPr>
        </p:nvSpPr>
        <p:spPr>
          <a:xfrm>
            <a:off x="9469176" y="2791217"/>
            <a:ext cx="1034696" cy="1034696"/>
          </a:xfrm>
          <a:prstGeom prst="ellipse">
            <a:avLst/>
          </a:prstGeom>
          <a:noFill/>
          <a:ln w="25400">
            <a:solidFill>
              <a:schemeClr val="lt1">
                <a:lumMod val="100000"/>
                <a:alpha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kumimoji="1" lang="zh-CN" altLang="en-US" sz="3200">
              <a:solidFill>
                <a:schemeClr val="lt1"/>
              </a:solidFill>
              <a:latin typeface="汉仪字酷堂长林体W" panose="00020600040101010101" charset="-122"/>
              <a:ea typeface="汉仪字酷堂长林体W" panose="00020600040101010101" charset="-122"/>
              <a:sym typeface="微软雅黑" panose="020B0503020204020204" charset="-122"/>
            </a:endParaRPr>
          </a:p>
        </p:txBody>
      </p:sp>
      <p:sp>
        <p:nvSpPr>
          <p:cNvPr id="36" name="矩形 35"/>
          <p:cNvSpPr/>
          <p:nvPr>
            <p:custDataLst>
              <p:tags r:id="rId11"/>
            </p:custDataLst>
          </p:nvPr>
        </p:nvSpPr>
        <p:spPr>
          <a:xfrm>
            <a:off x="9412027" y="4028807"/>
            <a:ext cx="1148785" cy="475605"/>
          </a:xfrm>
          <a:prstGeom prst="rect">
            <a:avLst/>
          </a:prstGeom>
          <a:noFill/>
        </p:spPr>
        <p:txBody>
          <a:bodyPr wrap="square" lIns="0" tIns="0" rIns="0" bIns="0" rtlCol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kumimoji="1" lang="en-US" altLang="zh-CN" sz="27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03</a:t>
            </a:r>
            <a:endParaRPr kumimoji="1" lang="en-US" altLang="zh-CN" sz="2700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7" name="矩形 36"/>
          <p:cNvSpPr/>
          <p:nvPr>
            <p:custDataLst>
              <p:tags r:id="rId12"/>
            </p:custDataLst>
          </p:nvPr>
        </p:nvSpPr>
        <p:spPr>
          <a:xfrm>
            <a:off x="8698302" y="4993988"/>
            <a:ext cx="2575932" cy="1462375"/>
          </a:xfrm>
          <a:prstGeom prst="rect">
            <a:avLst/>
          </a:prstGeom>
        </p:spPr>
        <p:txBody>
          <a:bodyPr wrap="square" lIns="0" tIns="0" rIns="0" bIns="0">
            <a:norm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编辑器支持多种编辑选项，分享前可预览，导出作品格式多样，可设置作品可见性。</a:t>
            </a:r>
            <a:endParaRPr lang="zh-CN" altLang="en-US" sz="1400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8" name="矩形 37"/>
          <p:cNvSpPr/>
          <p:nvPr>
            <p:custDataLst>
              <p:tags r:id="rId13"/>
            </p:custDataLst>
          </p:nvPr>
        </p:nvSpPr>
        <p:spPr>
          <a:xfrm>
            <a:off x="962253" y="4536797"/>
            <a:ext cx="2577548" cy="37580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开始界面设计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9" name="矩形 38"/>
          <p:cNvSpPr/>
          <p:nvPr>
            <p:custDataLst>
              <p:tags r:id="rId14"/>
            </p:custDataLst>
          </p:nvPr>
        </p:nvSpPr>
        <p:spPr>
          <a:xfrm>
            <a:off x="4830595" y="4536797"/>
            <a:ext cx="2577548" cy="37580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练习板块功能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0" name="矩形 39"/>
          <p:cNvSpPr/>
          <p:nvPr>
            <p:custDataLst>
              <p:tags r:id="rId15"/>
            </p:custDataLst>
          </p:nvPr>
        </p:nvSpPr>
        <p:spPr>
          <a:xfrm>
            <a:off x="8698302" y="4536797"/>
            <a:ext cx="2577548" cy="375801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</a:rPr>
              <a:t>创作与分享</a:t>
            </a:r>
            <a:endParaRPr lang="zh-CN" altLang="en-US" b="1">
              <a:solidFill>
                <a:schemeClr val="lt1">
                  <a:lumMod val="100000"/>
                </a:schemeClr>
              </a:solidFill>
              <a:latin typeface="+mn-ea"/>
              <a:cs typeface="+mn-ea"/>
            </a:endParaRPr>
          </a:p>
        </p:txBody>
      </p:sp>
      <p:pic>
        <p:nvPicPr>
          <p:cNvPr id="46" name="图形 1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1980138" y="3038862"/>
            <a:ext cx="542632" cy="539849"/>
          </a:xfrm>
          <a:prstGeom prst="rect">
            <a:avLst/>
          </a:prstGeom>
        </p:spPr>
      </p:pic>
      <p:pic>
        <p:nvPicPr>
          <p:cNvPr id="47" name="图形 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5866259" y="3064262"/>
            <a:ext cx="505642" cy="488972"/>
          </a:xfrm>
          <a:prstGeom prst="rect">
            <a:avLst/>
          </a:prstGeom>
        </p:spPr>
      </p:pic>
      <p:pic>
        <p:nvPicPr>
          <p:cNvPr id="48" name="图形 3"/>
          <p:cNvPicPr>
            <a:picLocks noChangeAspect="1"/>
          </p:cNvPicPr>
          <p:nvPr>
            <p:custDataLst>
              <p:tags r:id="rId22"/>
            </p:custDataLst>
          </p:nvPr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tretch>
            <a:fillRect/>
          </a:stretch>
        </p:blipFill>
        <p:spPr>
          <a:xfrm>
            <a:off x="9739681" y="3038862"/>
            <a:ext cx="495323" cy="539847"/>
          </a:xfrm>
          <a:prstGeom prst="rect">
            <a:avLst/>
          </a:prstGeom>
        </p:spPr>
      </p:pic>
      <p:sp>
        <p:nvSpPr>
          <p:cNvPr id="41" name="标题 40"/>
          <p:cNvSpPr>
            <a:spLocks noGrp="1"/>
          </p:cNvSpPr>
          <p:nvPr>
            <p:ph type="title"/>
            <p:custDataLst>
              <p:tags r:id="rId25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UI</a:t>
            </a:r>
            <a:r>
              <a:rPr lang="zh-CN" altLang="en-US">
                <a:sym typeface="+mn-ea"/>
              </a:rPr>
              <a:t>故事板及用户交互描述</a:t>
            </a:r>
            <a:endParaRPr lang="zh-CN" altLang="en-US">
              <a:sym typeface="+mn-ea"/>
            </a:endParaRPr>
          </a:p>
        </p:txBody>
      </p:sp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UI</a:t>
            </a:r>
            <a:r>
              <a:rPr lang="zh-CN" altLang="en-US">
                <a:sym typeface="+mn-ea"/>
              </a:rPr>
              <a:t>故事板及用户交互描述</a:t>
            </a:r>
            <a:endParaRPr lang="zh-CN" altLang="en-US">
              <a:sym typeface="+mn-ea"/>
            </a:endParaRPr>
          </a:p>
        </p:txBody>
      </p:sp>
      <p:sp>
        <p:nvSpPr>
          <p:cNvPr id="11" name="矩形 10"/>
          <p:cNvSpPr/>
          <p:nvPr>
            <p:custDataLst>
              <p:tags r:id="rId2"/>
            </p:custDataLst>
          </p:nvPr>
        </p:nvSpPr>
        <p:spPr>
          <a:xfrm>
            <a:off x="6096000" y="1918018"/>
            <a:ext cx="5400039" cy="3585964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accent2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2" name="矩形 11"/>
          <p:cNvSpPr/>
          <p:nvPr>
            <p:custDataLst>
              <p:tags r:id="rId3"/>
            </p:custDataLst>
          </p:nvPr>
        </p:nvSpPr>
        <p:spPr>
          <a:xfrm>
            <a:off x="695960" y="1918018"/>
            <a:ext cx="5400039" cy="3585964"/>
          </a:xfrm>
          <a:prstGeom prst="rect">
            <a:avLst/>
          </a:prstGeom>
          <a:solidFill>
            <a:schemeClr val="accent1">
              <a:lumMod val="10000"/>
              <a:lumOff val="90000"/>
            </a:schemeClr>
          </a:solidFill>
          <a:ln w="9525" cap="flat" cmpd="sng" algn="ctr">
            <a:noFill/>
            <a:prstDash val="solid"/>
            <a:miter lim="800000"/>
            <a:headEnd type="none" w="med" len="med"/>
            <a:tailEnd type="none" w="med" len="med"/>
          </a:ln>
          <a:effectLst>
            <a:outerShdw blurRad="101600" sx="102000" sy="102000" algn="ctr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pic>
        <p:nvPicPr>
          <p:cNvPr id="14" name="图片 13" descr="/data/temp/8d0e177a-a1f2-11ef-8523-ae97abf7c20a.jpg@base@tag=imgScale&amp;m=1&amp;w=727&amp;h=995&amp;q=958d0e177a-a1f2-11ef-8523-ae97abf7c20a"/>
          <p:cNvPicPr>
            <a:picLocks noChangeAspect="1"/>
          </p:cNvPicPr>
          <p:nvPr>
            <p:custDataLst>
              <p:tags r:id="rId4"/>
            </p:custDataLst>
          </p:nvPr>
        </p:nvPicPr>
        <p:blipFill rotWithShape="1">
          <a:blip r:embed="rId5"/>
          <a:srcRect l="25668" r="25668"/>
          <a:stretch>
            <a:fillRect/>
          </a:stretch>
        </p:blipFill>
        <p:spPr>
          <a:xfrm>
            <a:off x="695960" y="1918018"/>
            <a:ext cx="2618509" cy="3585964"/>
          </a:xfrm>
          <a:prstGeom prst="rect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5" name="图片 14" descr="/data/temp/8d0e17eb-a1f2-11ef-8523-ae97abf7c20a.jpg@base@tag=imgScale&amp;m=1&amp;w=727&amp;h=995&amp;q=958d0e17eb-a1f2-11ef-8523-ae97abf7c20a"/>
          <p:cNvPicPr>
            <a:picLocks noChangeAspect="1"/>
          </p:cNvPicPr>
          <p:nvPr>
            <p:custDataLst>
              <p:tags r:id="rId6"/>
            </p:custDataLst>
          </p:nvPr>
        </p:nvPicPr>
        <p:blipFill rotWithShape="1">
          <a:blip r:embed="rId7"/>
          <a:srcRect l="34177" r="37001"/>
          <a:stretch>
            <a:fillRect/>
          </a:stretch>
        </p:blipFill>
        <p:spPr>
          <a:xfrm>
            <a:off x="6096000" y="1918018"/>
            <a:ext cx="2618509" cy="3585964"/>
          </a:xfrm>
          <a:prstGeom prst="rect">
            <a:avLst/>
          </a:prstGeom>
          <a:ln w="3175" cap="flat" cmpd="sng" algn="ctr">
            <a:solidFill>
              <a:schemeClr val="tx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17" name="矩形 16"/>
          <p:cNvSpPr/>
          <p:nvPr>
            <p:custDataLst>
              <p:tags r:id="rId8"/>
            </p:custDataLst>
          </p:nvPr>
        </p:nvSpPr>
        <p:spPr>
          <a:xfrm>
            <a:off x="3733165" y="3061018"/>
            <a:ext cx="1961185" cy="22399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>
                <a:solidFill>
                  <a:srgbClr val="262626"/>
                </a:solidFill>
                <a:latin typeface="+mn-ea"/>
                <a:cs typeface="+mn-ea"/>
              </a:rPr>
              <a:t>小精灵图标固定在角落后可展开更多功能，包括情绪鼓励、写作指引、表达替换和人物生成等创作辅助功能。</a:t>
            </a:r>
            <a:endParaRPr lang="zh-CN" altLang="en-US" sz="1600" kern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3733165" y="2321243"/>
            <a:ext cx="1961185" cy="650063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kern="0" dirty="0">
                <a:solidFill>
                  <a:schemeClr val="accent1"/>
                </a:solidFill>
                <a:latin typeface="+mn-ea"/>
                <a:cs typeface="+mn-ea"/>
              </a:rPr>
              <a:t>个性化小精灵辅助</a:t>
            </a:r>
            <a:endParaRPr lang="zh-CN" altLang="en-US" sz="22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3737610" y="2199958"/>
            <a:ext cx="396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20" name="矩形 19"/>
          <p:cNvSpPr/>
          <p:nvPr>
            <p:custDataLst>
              <p:tags r:id="rId11"/>
            </p:custDataLst>
          </p:nvPr>
        </p:nvSpPr>
        <p:spPr>
          <a:xfrm>
            <a:off x="9114155" y="3061018"/>
            <a:ext cx="1961185" cy="22399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 kern="0">
                <a:solidFill>
                  <a:srgbClr val="262626"/>
                </a:solidFill>
                <a:latin typeface="+mn-ea"/>
                <a:cs typeface="+mn-ea"/>
              </a:rPr>
              <a:t>小精灵能分析故事结构、提供同义词替换、人物生成和AI模拟对话，帮助用户优化创作并激发灵感。</a:t>
            </a:r>
            <a:endParaRPr lang="zh-CN" altLang="en-US" sz="1600" kern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2"/>
            </p:custDataLst>
          </p:nvPr>
        </p:nvSpPr>
        <p:spPr>
          <a:xfrm>
            <a:off x="9114155" y="2321243"/>
            <a:ext cx="1961185" cy="650063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200" b="1" kern="0" dirty="0">
                <a:solidFill>
                  <a:schemeClr val="accent2"/>
                </a:solidFill>
                <a:latin typeface="+mn-ea"/>
                <a:cs typeface="+mn-ea"/>
              </a:rPr>
              <a:t>写作辅助特性</a:t>
            </a:r>
            <a:endParaRPr lang="zh-CN" altLang="en-US" sz="2200" b="1" kern="0" dirty="0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3"/>
            </p:custDataLst>
          </p:nvPr>
        </p:nvSpPr>
        <p:spPr>
          <a:xfrm>
            <a:off x="9118600" y="2199958"/>
            <a:ext cx="396000" cy="72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just"/>
            <a:endParaRPr lang="zh-CN" altLang="en-US">
              <a:solidFill>
                <a:schemeClr val="lt1"/>
              </a:solidFill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5400"/>
              <a:t>分镜头剧本</a:t>
            </a:r>
            <a:endParaRPr lang="zh-CN" altLang="en-US" sz="5400"/>
          </a:p>
        </p:txBody>
      </p:sp>
      <p:sp>
        <p:nvSpPr>
          <p:cNvPr id="19" name="节编号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449705" y="1657985"/>
            <a:ext cx="4643755" cy="1156335"/>
          </a:xfrm>
          <a:prstGeom prst="rect">
            <a:avLst/>
          </a:prstGeom>
        </p:spPr>
        <p:txBody>
          <a:bodyPr vert="horz" wrap="non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accent1"/>
                </a:solidFill>
              </a:rPr>
              <a:t>第三章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分镜头剧本</a:t>
            </a:r>
            <a:endParaRPr lang="zh-CN" altLang="en-US" dirty="0"/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720725" y="1928787"/>
            <a:ext cx="3270342" cy="4241947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4427455" y="1928787"/>
            <a:ext cx="3270342" cy="4241947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1028764" y="3247577"/>
            <a:ext cx="2635013" cy="236034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文字创作困境与突破，主角借助“着墨”APP提升创作能力，收获好评。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951112" y="2616740"/>
            <a:ext cx="2809568" cy="4472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剧本主线</a:t>
            </a:r>
            <a:endParaRPr lang="zh-CN" altLang="en-US" sz="3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4779132" y="3247577"/>
            <a:ext cx="2635013" cy="236034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TA的文字作品在某软件上同步失败而无法找回，查看评论反馈，接受读者的建议决定好好打磨提升自己。</a:t>
            </a:r>
            <a:endParaRPr lang="zh-CN" altLang="en-US" sz="2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4657842" y="2616740"/>
            <a:ext cx="2809568" cy="4472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【镜头一】</a:t>
            </a:r>
            <a:endParaRPr lang="zh-CN" altLang="en-US" sz="3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7" name="圆角矩形 16"/>
          <p:cNvSpPr/>
          <p:nvPr>
            <p:custDataLst>
              <p:tags r:id="rId8"/>
            </p:custDataLst>
          </p:nvPr>
        </p:nvSpPr>
        <p:spPr>
          <a:xfrm>
            <a:off x="8201568" y="1928787"/>
            <a:ext cx="3270342" cy="4241947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8529501" y="3247577"/>
            <a:ext cx="2635013" cy="236034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TA在书桌上堆满了书籍，想要通过阅读，快速夯实基础、提升阅历，却以失败告终。</a:t>
            </a:r>
            <a:endParaRPr lang="zh-CN" altLang="en-US" sz="2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8431955" y="2616740"/>
            <a:ext cx="2809568" cy="4472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【镜头二】</a:t>
            </a:r>
            <a:endParaRPr lang="zh-CN" altLang="en-US" sz="3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30" name="直接连接符 29"/>
          <p:cNvCxnSpPr/>
          <p:nvPr>
            <p:custDataLst>
              <p:tags r:id="rId11"/>
            </p:custDataLst>
          </p:nvPr>
        </p:nvCxnSpPr>
        <p:spPr>
          <a:xfrm>
            <a:off x="2185191" y="5849218"/>
            <a:ext cx="341409" cy="0"/>
          </a:xfrm>
          <a:prstGeom prst="line">
            <a:avLst/>
          </a:prstGeom>
          <a:ln w="47625" cap="rnd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12"/>
            </p:custDataLst>
          </p:nvPr>
        </p:nvCxnSpPr>
        <p:spPr>
          <a:xfrm>
            <a:off x="5891921" y="5849218"/>
            <a:ext cx="341409" cy="0"/>
          </a:xfrm>
          <a:prstGeom prst="line">
            <a:avLst/>
          </a:prstGeom>
          <a:ln w="47625" cap="rnd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13"/>
            </p:custDataLst>
          </p:nvPr>
        </p:nvCxnSpPr>
        <p:spPr>
          <a:xfrm>
            <a:off x="9666034" y="5849218"/>
            <a:ext cx="341409" cy="0"/>
          </a:xfrm>
          <a:prstGeom prst="line">
            <a:avLst/>
          </a:prstGeom>
          <a:ln w="47625" cap="rnd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椭圆 21"/>
          <p:cNvSpPr/>
          <p:nvPr>
            <p:custDataLst>
              <p:tags r:id="rId14"/>
            </p:custDataLst>
          </p:nvPr>
        </p:nvSpPr>
        <p:spPr>
          <a:xfrm>
            <a:off x="1943895" y="1497533"/>
            <a:ext cx="899729" cy="899729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>
            <p:custDataLst>
              <p:tags r:id="rId15"/>
            </p:custDataLst>
          </p:nvPr>
        </p:nvSpPr>
        <p:spPr>
          <a:xfrm>
            <a:off x="1974057" y="1496891"/>
            <a:ext cx="838763" cy="838763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>
            <p:custDataLst>
              <p:tags r:id="rId16"/>
            </p:custDataLst>
          </p:nvPr>
        </p:nvSpPr>
        <p:spPr>
          <a:xfrm>
            <a:off x="5612761" y="1497533"/>
            <a:ext cx="899729" cy="899729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>
            <p:custDataLst>
              <p:tags r:id="rId17"/>
            </p:custDataLst>
          </p:nvPr>
        </p:nvSpPr>
        <p:spPr>
          <a:xfrm>
            <a:off x="5642923" y="1496891"/>
            <a:ext cx="838763" cy="838763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椭圆 25"/>
          <p:cNvSpPr/>
          <p:nvPr>
            <p:custDataLst>
              <p:tags r:id="rId18"/>
            </p:custDataLst>
          </p:nvPr>
        </p:nvSpPr>
        <p:spPr>
          <a:xfrm>
            <a:off x="9386874" y="1497533"/>
            <a:ext cx="899729" cy="899729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椭圆 26"/>
          <p:cNvSpPr/>
          <p:nvPr>
            <p:custDataLst>
              <p:tags r:id="rId19"/>
            </p:custDataLst>
          </p:nvPr>
        </p:nvSpPr>
        <p:spPr>
          <a:xfrm>
            <a:off x="9417037" y="1497533"/>
            <a:ext cx="838763" cy="838763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8" name="图形 23" descr="333438303937363b333438313038303bd7e9d6afbcdcb9b9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229472" y="1752307"/>
            <a:ext cx="327933" cy="327933"/>
          </a:xfrm>
          <a:prstGeom prst="rect">
            <a:avLst/>
          </a:prstGeom>
        </p:spPr>
      </p:pic>
      <p:pic>
        <p:nvPicPr>
          <p:cNvPr id="29" name="图形 25" descr="333438303937363b333438313039323bcfeec4bfbcc6bbae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>
            <a:off x="5898339" y="1752307"/>
            <a:ext cx="327291" cy="327291"/>
          </a:xfrm>
          <a:prstGeom prst="rect">
            <a:avLst/>
          </a:prstGeom>
        </p:spPr>
      </p:pic>
      <p:pic>
        <p:nvPicPr>
          <p:cNvPr id="35" name="图形 26" descr="333438303937363b333438313037333bcad0b3a1bebad5f9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tretch>
            <a:fillRect/>
          </a:stretch>
        </p:blipFill>
        <p:spPr>
          <a:xfrm>
            <a:off x="9689779" y="1770917"/>
            <a:ext cx="292637" cy="292637"/>
          </a:xfrm>
          <a:prstGeom prst="rect">
            <a:avLst/>
          </a:prstGeom>
        </p:spPr>
      </p:pic>
    </p:spTree>
    <p:custDataLst>
      <p:tags r:id="rId2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5" grpId="0"/>
      <p:bldP spid="16" grpId="0"/>
      <p:bldP spid="24" grpId="0" animBg="1"/>
      <p:bldP spid="25" grpId="0" animBg="1"/>
      <p:bldP spid="7" grpId="1" animBg="1"/>
      <p:bldP spid="15" grpId="1"/>
      <p:bldP spid="16" grpId="1"/>
      <p:bldP spid="24" grpId="1" animBg="1"/>
      <p:bldP spid="25" grpId="1" animBg="1"/>
      <p:bldP spid="17" grpId="0" animBg="1"/>
      <p:bldP spid="18" grpId="0"/>
      <p:bldP spid="19" grpId="0"/>
      <p:bldP spid="26" grpId="0" animBg="1"/>
      <p:bldP spid="27" grpId="0" animBg="1"/>
      <p:bldP spid="17" grpId="1" animBg="1"/>
      <p:bldP spid="18" grpId="1"/>
      <p:bldP spid="19" grpId="1"/>
      <p:bldP spid="26" grpId="1" animBg="1"/>
      <p:bldP spid="27" grpId="1" animBg="1"/>
      <p:bldP spid="4" grpId="0" animBg="1"/>
      <p:bldP spid="13" grpId="0"/>
      <p:bldP spid="14" grpId="0"/>
      <p:bldP spid="22" grpId="0" animBg="1"/>
      <p:bldP spid="23" grpId="0" animBg="1"/>
      <p:bldP spid="4" grpId="1" animBg="1"/>
      <p:bldP spid="13" grpId="1"/>
      <p:bldP spid="14" grpId="1"/>
      <p:bldP spid="22" grpId="1" animBg="1"/>
      <p:bldP spid="23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dirty="0"/>
              <a:t>分镜头剧本</a:t>
            </a:r>
            <a:endParaRPr lang="zh-CN" altLang="en-US" dirty="0"/>
          </a:p>
        </p:txBody>
      </p:sp>
      <p:sp>
        <p:nvSpPr>
          <p:cNvPr id="4" name="圆角矩形 3"/>
          <p:cNvSpPr/>
          <p:nvPr>
            <p:custDataLst>
              <p:tags r:id="rId2"/>
            </p:custDataLst>
          </p:nvPr>
        </p:nvSpPr>
        <p:spPr>
          <a:xfrm>
            <a:off x="2145665" y="1928787"/>
            <a:ext cx="3270342" cy="4241947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>
            <p:custDataLst>
              <p:tags r:id="rId3"/>
            </p:custDataLst>
          </p:nvPr>
        </p:nvSpPr>
        <p:spPr>
          <a:xfrm>
            <a:off x="5852395" y="1928787"/>
            <a:ext cx="3270342" cy="4241947"/>
          </a:xfrm>
          <a:prstGeom prst="roundRect">
            <a:avLst>
              <a:gd name="adj" fmla="val 2258"/>
            </a:avLst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2453704" y="3247577"/>
            <a:ext cx="2635013" cy="236034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>
              <a:lnSpc>
                <a:spcPct val="150000"/>
              </a:lnSpc>
            </a:pPr>
            <a:r>
              <a:rPr lang="zh-CN" altLang="zh-CN" sz="2000" dirty="0">
                <a:latin typeface="+mn-ea"/>
                <a:cs typeface="+mn-ea"/>
                <a:sym typeface="+mn-ea"/>
              </a:rPr>
              <a:t>一次偶然，TA发现了一款很好用的APP，名为“着墨”，于是TA终于找到了打磨自己、提升能力的方法。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矩形 13"/>
          <p:cNvSpPr/>
          <p:nvPr>
            <p:custDataLst>
              <p:tags r:id="rId5"/>
            </p:custDataLst>
          </p:nvPr>
        </p:nvSpPr>
        <p:spPr>
          <a:xfrm>
            <a:off x="2376052" y="2616740"/>
            <a:ext cx="2809568" cy="4472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【镜头三】</a:t>
            </a:r>
            <a:endParaRPr lang="zh-CN" altLang="en-US" sz="3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6204072" y="3115497"/>
            <a:ext cx="2635013" cy="236034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>
              <a:lnSpc>
                <a:spcPct val="150000"/>
              </a:lnSpc>
            </a:pPr>
            <a:r>
              <a:rPr lang="zh-CN" altLang="zh-CN" sz="2000" dirty="0">
                <a:latin typeface="+mn-ea"/>
                <a:cs typeface="+mn-ea"/>
                <a:sym typeface="+mn-ea"/>
              </a:rPr>
              <a:t>翌日，TA查看发表文章的反馈，意外收获了很多好评。</a:t>
            </a:r>
            <a:endParaRPr lang="zh-CN" altLang="zh-CN" sz="2000" dirty="0">
              <a:latin typeface="+mn-ea"/>
              <a:cs typeface="+mn-ea"/>
              <a:sym typeface="+mn-ea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latin typeface="+mn-ea"/>
                <a:cs typeface="+mn-ea"/>
                <a:sym typeface="+mn-ea"/>
              </a:rPr>
              <a:t>最后TA收到了着墨平台举办的征文大赛邀请信，迈向了下一个起点。</a:t>
            </a:r>
            <a:endParaRPr lang="zh-CN" altLang="en-US" sz="20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6" name="矩形 15"/>
          <p:cNvSpPr/>
          <p:nvPr>
            <p:custDataLst>
              <p:tags r:id="rId7"/>
            </p:custDataLst>
          </p:nvPr>
        </p:nvSpPr>
        <p:spPr>
          <a:xfrm>
            <a:off x="6082782" y="2616740"/>
            <a:ext cx="2809568" cy="447298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kern="0">
                <a:solidFill>
                  <a:schemeClr val="accent1"/>
                </a:solidFill>
                <a:latin typeface="+mn-ea"/>
                <a:cs typeface="+mn-ea"/>
              </a:rPr>
              <a:t>【镜头四】</a:t>
            </a:r>
            <a:endParaRPr lang="zh-CN" altLang="en-US" sz="3200" b="1" kern="0">
              <a:solidFill>
                <a:schemeClr val="accent1"/>
              </a:solidFill>
              <a:latin typeface="+mn-ea"/>
              <a:cs typeface="+mn-ea"/>
            </a:endParaRPr>
          </a:p>
        </p:txBody>
      </p:sp>
      <p:cxnSp>
        <p:nvCxnSpPr>
          <p:cNvPr id="30" name="直接连接符 29"/>
          <p:cNvCxnSpPr/>
          <p:nvPr>
            <p:custDataLst>
              <p:tags r:id="rId8"/>
            </p:custDataLst>
          </p:nvPr>
        </p:nvCxnSpPr>
        <p:spPr>
          <a:xfrm>
            <a:off x="3610131" y="5849218"/>
            <a:ext cx="341409" cy="0"/>
          </a:xfrm>
          <a:prstGeom prst="line">
            <a:avLst/>
          </a:prstGeom>
          <a:ln w="47625" cap="rnd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>
            <p:custDataLst>
              <p:tags r:id="rId9"/>
            </p:custDataLst>
          </p:nvPr>
        </p:nvCxnSpPr>
        <p:spPr>
          <a:xfrm>
            <a:off x="7316861" y="5849218"/>
            <a:ext cx="341409" cy="0"/>
          </a:xfrm>
          <a:prstGeom prst="line">
            <a:avLst/>
          </a:prstGeom>
          <a:ln w="47625" cap="rnd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椭圆 21"/>
          <p:cNvSpPr/>
          <p:nvPr>
            <p:custDataLst>
              <p:tags r:id="rId10"/>
            </p:custDataLst>
          </p:nvPr>
        </p:nvSpPr>
        <p:spPr>
          <a:xfrm>
            <a:off x="3368835" y="1497533"/>
            <a:ext cx="899729" cy="899729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3" name="椭圆 22"/>
          <p:cNvSpPr/>
          <p:nvPr>
            <p:custDataLst>
              <p:tags r:id="rId11"/>
            </p:custDataLst>
          </p:nvPr>
        </p:nvSpPr>
        <p:spPr>
          <a:xfrm>
            <a:off x="3398997" y="1496891"/>
            <a:ext cx="838763" cy="838763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4" name="椭圆 23"/>
          <p:cNvSpPr/>
          <p:nvPr>
            <p:custDataLst>
              <p:tags r:id="rId12"/>
            </p:custDataLst>
          </p:nvPr>
        </p:nvSpPr>
        <p:spPr>
          <a:xfrm>
            <a:off x="7037701" y="1497533"/>
            <a:ext cx="899729" cy="899729"/>
          </a:xfrm>
          <a:prstGeom prst="ellipse">
            <a:avLst/>
          </a:prstGeom>
          <a:solidFill>
            <a:schemeClr val="accent1">
              <a:alpha val="15000"/>
            </a:schemeClr>
          </a:solidFill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椭圆 24"/>
          <p:cNvSpPr/>
          <p:nvPr>
            <p:custDataLst>
              <p:tags r:id="rId13"/>
            </p:custDataLst>
          </p:nvPr>
        </p:nvSpPr>
        <p:spPr>
          <a:xfrm>
            <a:off x="7067863" y="1496891"/>
            <a:ext cx="838763" cy="838763"/>
          </a:xfrm>
          <a:prstGeom prst="ellipse">
            <a:avLst/>
          </a:prstGeom>
          <a:ln w="38100"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8" name="图形 23" descr="333438303937363b333438313038303bd7e9d6afbcdcb9b9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3654412" y="1752307"/>
            <a:ext cx="327933" cy="327933"/>
          </a:xfrm>
          <a:prstGeom prst="rect">
            <a:avLst/>
          </a:prstGeom>
        </p:spPr>
      </p:pic>
      <p:pic>
        <p:nvPicPr>
          <p:cNvPr id="29" name="图形 25" descr="333438303937363b333438313039323bcfeec4bfbcc6bbae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7323279" y="1752307"/>
            <a:ext cx="327291" cy="327291"/>
          </a:xfrm>
          <a:prstGeom prst="rect">
            <a:avLst/>
          </a:prstGeom>
        </p:spPr>
      </p:pic>
    </p:spTree>
    <p:custDataLst>
      <p:tags r:id="rId2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3" grpId="0"/>
      <p:bldP spid="14" grpId="0"/>
      <p:bldP spid="22" grpId="0" animBg="1"/>
      <p:bldP spid="23" grpId="0" animBg="1"/>
      <p:bldP spid="4" grpId="1" animBg="1"/>
      <p:bldP spid="13" grpId="1"/>
      <p:bldP spid="14" grpId="1"/>
      <p:bldP spid="22" grpId="1" animBg="1"/>
      <p:bldP spid="23" grpId="1" animBg="1"/>
      <p:bldP spid="7" grpId="0" animBg="1"/>
      <p:bldP spid="15" grpId="0"/>
      <p:bldP spid="16" grpId="0"/>
      <p:bldP spid="24" grpId="0" animBg="1"/>
      <p:bldP spid="25" grpId="0" animBg="1"/>
      <p:bldP spid="7" grpId="1" animBg="1"/>
      <p:bldP spid="15" grpId="1"/>
      <p:bldP spid="16" grpId="1"/>
      <p:bldP spid="24" grpId="1" animBg="1"/>
      <p:bldP spid="2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5400"/>
              <a:t>概念视频描述</a:t>
            </a:r>
            <a:endParaRPr lang="zh-CN" altLang="en-US" sz="5400"/>
          </a:p>
        </p:txBody>
      </p:sp>
      <p:sp>
        <p:nvSpPr>
          <p:cNvPr id="19" name="节编号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449705" y="1657985"/>
            <a:ext cx="4643755" cy="1156335"/>
          </a:xfrm>
          <a:prstGeom prst="rect">
            <a:avLst/>
          </a:prstGeom>
        </p:spPr>
        <p:txBody>
          <a:bodyPr vert="horz" wrap="non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accent1"/>
                </a:solidFill>
              </a:rPr>
              <a:t>第四章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 sz="6600">
                <a:latin typeface="汉仪字酷堂长林体W" panose="00020600040101010101" charset="-122"/>
                <a:ea typeface="汉仪字酷堂长林体W" panose="00020600040101010101" charset="-122"/>
                <a:sym typeface="汉仪字酷堂长林体W" panose="00020600040101010101" charset="-122"/>
              </a:rPr>
              <a:t>目录</a:t>
            </a:r>
            <a:endParaRPr lang="zh-CN" altLang="en-US" sz="6600">
              <a:latin typeface="汉仪字酷堂长林体W" panose="00020600040101010101" charset="-122"/>
              <a:ea typeface="汉仪字酷堂长林体W" panose="00020600040101010101" charset="-122"/>
              <a:sym typeface="汉仪字酷堂长林体W" panose="00020600040101010101" charset="-122"/>
            </a:endParaRPr>
          </a:p>
        </p:txBody>
      </p:sp>
      <p:sp>
        <p:nvSpPr>
          <p:cNvPr id="2" name="任意多边形: 形状 3"/>
          <p:cNvSpPr/>
          <p:nvPr userDrawn="1">
            <p:custDataLst>
              <p:tags r:id="rId2"/>
            </p:custDataLst>
          </p:nvPr>
        </p:nvSpPr>
        <p:spPr>
          <a:xfrm>
            <a:off x="4990465" y="1019810"/>
            <a:ext cx="2585085" cy="676910"/>
          </a:xfrm>
          <a:custGeom>
            <a:avLst/>
            <a:gdLst/>
            <a:ahLst/>
            <a:cxnLst/>
            <a:rect l="l" t="t" r="r" b="b"/>
            <a:pathLst>
              <a:path w="3582591" h="938213">
                <a:moveTo>
                  <a:pt x="2828925" y="0"/>
                </a:moveTo>
                <a:lnTo>
                  <a:pt x="3025974" y="0"/>
                </a:lnTo>
                <a:lnTo>
                  <a:pt x="3025974" y="537567"/>
                </a:lnTo>
                <a:cubicBezTo>
                  <a:pt x="3025974" y="691158"/>
                  <a:pt x="3086497" y="767953"/>
                  <a:pt x="3207544" y="767953"/>
                </a:cubicBezTo>
                <a:cubicBezTo>
                  <a:pt x="3326606" y="767953"/>
                  <a:pt x="3386138" y="693936"/>
                  <a:pt x="3386138" y="545902"/>
                </a:cubicBezTo>
                <a:lnTo>
                  <a:pt x="3386138" y="0"/>
                </a:lnTo>
                <a:lnTo>
                  <a:pt x="3582591" y="0"/>
                </a:lnTo>
                <a:lnTo>
                  <a:pt x="3582591" y="525661"/>
                </a:lnTo>
                <a:cubicBezTo>
                  <a:pt x="3582591" y="800695"/>
                  <a:pt x="3454797" y="938213"/>
                  <a:pt x="3199209" y="938213"/>
                </a:cubicBezTo>
                <a:cubicBezTo>
                  <a:pt x="2952353" y="938213"/>
                  <a:pt x="2828925" y="804267"/>
                  <a:pt x="2828925" y="536377"/>
                </a:cubicBezTo>
                <a:close/>
                <a:moveTo>
                  <a:pt x="2200275" y="0"/>
                </a:moveTo>
                <a:lnTo>
                  <a:pt x="2396728" y="0"/>
                </a:lnTo>
                <a:lnTo>
                  <a:pt x="2396728" y="761405"/>
                </a:lnTo>
                <a:lnTo>
                  <a:pt x="2741414" y="761405"/>
                </a:lnTo>
                <a:lnTo>
                  <a:pt x="2741414" y="922139"/>
                </a:lnTo>
                <a:lnTo>
                  <a:pt x="2200275" y="922139"/>
                </a:lnTo>
                <a:close/>
                <a:moveTo>
                  <a:pt x="1247775" y="0"/>
                </a:moveTo>
                <a:lnTo>
                  <a:pt x="1444824" y="0"/>
                </a:lnTo>
                <a:lnTo>
                  <a:pt x="1444824" y="537567"/>
                </a:lnTo>
                <a:cubicBezTo>
                  <a:pt x="1444824" y="691158"/>
                  <a:pt x="1505347" y="767953"/>
                  <a:pt x="1626394" y="767953"/>
                </a:cubicBezTo>
                <a:cubicBezTo>
                  <a:pt x="1745456" y="767953"/>
                  <a:pt x="1804988" y="693936"/>
                  <a:pt x="1804988" y="545902"/>
                </a:cubicBezTo>
                <a:lnTo>
                  <a:pt x="1804988" y="0"/>
                </a:lnTo>
                <a:lnTo>
                  <a:pt x="2001441" y="0"/>
                </a:lnTo>
                <a:lnTo>
                  <a:pt x="2001441" y="525661"/>
                </a:lnTo>
                <a:cubicBezTo>
                  <a:pt x="2001441" y="800695"/>
                  <a:pt x="1873647" y="938213"/>
                  <a:pt x="1618060" y="938213"/>
                </a:cubicBezTo>
                <a:cubicBezTo>
                  <a:pt x="1371203" y="938213"/>
                  <a:pt x="1247775" y="804267"/>
                  <a:pt x="1247775" y="536377"/>
                </a:cubicBezTo>
                <a:close/>
                <a:moveTo>
                  <a:pt x="0" y="0"/>
                </a:moveTo>
                <a:lnTo>
                  <a:pt x="285750" y="0"/>
                </a:lnTo>
                <a:lnTo>
                  <a:pt x="484585" y="557213"/>
                </a:lnTo>
                <a:cubicBezTo>
                  <a:pt x="501253" y="603250"/>
                  <a:pt x="512564" y="646509"/>
                  <a:pt x="518517" y="686991"/>
                </a:cubicBezTo>
                <a:lnTo>
                  <a:pt x="522685" y="686991"/>
                </a:lnTo>
                <a:cubicBezTo>
                  <a:pt x="534988" y="636588"/>
                  <a:pt x="547688" y="592931"/>
                  <a:pt x="560785" y="556022"/>
                </a:cubicBezTo>
                <a:lnTo>
                  <a:pt x="760214" y="0"/>
                </a:lnTo>
                <a:lnTo>
                  <a:pt x="1038225" y="0"/>
                </a:lnTo>
                <a:lnTo>
                  <a:pt x="1038225" y="922139"/>
                </a:lnTo>
                <a:lnTo>
                  <a:pt x="844153" y="922139"/>
                </a:lnTo>
                <a:lnTo>
                  <a:pt x="844153" y="362545"/>
                </a:lnTo>
                <a:cubicBezTo>
                  <a:pt x="844153" y="310952"/>
                  <a:pt x="846733" y="246063"/>
                  <a:pt x="851892" y="167878"/>
                </a:cubicBezTo>
                <a:lnTo>
                  <a:pt x="847130" y="167878"/>
                </a:lnTo>
                <a:cubicBezTo>
                  <a:pt x="835224" y="227013"/>
                  <a:pt x="825699" y="266502"/>
                  <a:pt x="818555" y="286345"/>
                </a:cubicBezTo>
                <a:lnTo>
                  <a:pt x="591145" y="922139"/>
                </a:lnTo>
                <a:lnTo>
                  <a:pt x="434578" y="922139"/>
                </a:lnTo>
                <a:lnTo>
                  <a:pt x="204192" y="292299"/>
                </a:lnTo>
                <a:cubicBezTo>
                  <a:pt x="198636" y="277217"/>
                  <a:pt x="188913" y="235744"/>
                  <a:pt x="175022" y="167878"/>
                </a:cubicBezTo>
                <a:lnTo>
                  <a:pt x="169664" y="167878"/>
                </a:lnTo>
                <a:cubicBezTo>
                  <a:pt x="174824" y="245269"/>
                  <a:pt x="177403" y="322858"/>
                  <a:pt x="177403" y="400645"/>
                </a:cubicBezTo>
                <a:lnTo>
                  <a:pt x="177403" y="922139"/>
                </a:lnTo>
                <a:lnTo>
                  <a:pt x="0" y="922139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汉仪字酷堂长林体W" panose="00020600040101010101" charset="-122"/>
              <a:ea typeface="汉仪字酷堂长林体W" panose="00020600040101010101" charset="-122"/>
              <a:sym typeface="+mn-ea"/>
            </a:endParaRPr>
          </a:p>
        </p:txBody>
      </p:sp>
      <p:sp>
        <p:nvSpPr>
          <p:cNvPr id="3" name="序号"/>
          <p:cNvSpPr txBox="1"/>
          <p:nvPr>
            <p:custDataLst>
              <p:tags r:id="rId3"/>
            </p:custDataLst>
          </p:nvPr>
        </p:nvSpPr>
        <p:spPr>
          <a:xfrm>
            <a:off x="2466043" y="2748552"/>
            <a:ext cx="1170488" cy="11425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l">
              <a:lnSpc>
                <a:spcPct val="100000"/>
              </a:lnSpc>
            </a:pPr>
            <a:r>
              <a:rPr lang="en-US" sz="5400" b="1">
                <a:solidFill>
                  <a:schemeClr val="accent2"/>
                </a:solidFill>
                <a:latin typeface="仓耳与墨 W01" panose="02020400000000000000" charset="-122"/>
                <a:ea typeface="仓耳与墨 W01" panose="02020400000000000000" charset="-122"/>
                <a:sym typeface="汉仪字酷堂长林体W" panose="00020600040101010101" charset="-122"/>
              </a:rPr>
              <a:t>01</a:t>
            </a:r>
            <a:endParaRPr lang="en-US" sz="5400" b="1">
              <a:solidFill>
                <a:schemeClr val="accent2"/>
              </a:solidFill>
              <a:latin typeface="仓耳与墨 W01" panose="02020400000000000000" charset="-122"/>
              <a:ea typeface="仓耳与墨 W01" panose="02020400000000000000" charset="-122"/>
              <a:sym typeface="汉仪字酷堂长林体W" panose="00020600040101010101" charset="-122"/>
            </a:endParaRPr>
          </a:p>
        </p:txBody>
      </p:sp>
      <p:sp>
        <p:nvSpPr>
          <p:cNvPr id="5" name="项标题"/>
          <p:cNvSpPr txBox="1"/>
          <p:nvPr>
            <p:custDataLst>
              <p:tags r:id="rId4"/>
            </p:custDataLst>
          </p:nvPr>
        </p:nvSpPr>
        <p:spPr>
          <a:xfrm>
            <a:off x="3636645" y="2730500"/>
            <a:ext cx="2094230" cy="977900"/>
          </a:xfrm>
          <a:prstGeom prst="rect">
            <a:avLst/>
          </a:prstGeom>
          <a:noFill/>
        </p:spPr>
        <p:txBody>
          <a:bodyPr wrap="square" lIns="0" tIns="0" rIns="0" bIns="0" rtlCol="0" anchor="b"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chemeClr val="tx1"/>
                </a:solidFill>
                <a:latin typeface="仓耳与墨 W01" panose="02020400000000000000" charset="-122"/>
                <a:ea typeface="仓耳与墨 W01" panose="02020400000000000000" charset="-122"/>
                <a:sym typeface="汉仪字酷堂长林体W" panose="00020600040101010101" charset="-122"/>
              </a:rPr>
              <a:t>问题及</a:t>
            </a:r>
            <a:endParaRPr lang="zh-CN" altLang="en-US" sz="2800" b="1" spc="300" dirty="0">
              <a:solidFill>
                <a:schemeClr val="tx1"/>
              </a:solidFill>
              <a:latin typeface="仓耳与墨 W01" panose="02020400000000000000" charset="-122"/>
              <a:ea typeface="仓耳与墨 W01" panose="02020400000000000000" charset="-122"/>
              <a:sym typeface="汉仪字酷堂长林体W" panose="0002060004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chemeClr val="tx1"/>
                </a:solidFill>
                <a:latin typeface="仓耳与墨 W01" panose="02020400000000000000" charset="-122"/>
                <a:ea typeface="仓耳与墨 W01" panose="02020400000000000000" charset="-122"/>
                <a:sym typeface="汉仪字酷堂长林体W" panose="00020600040101010101" charset="-122"/>
              </a:rPr>
              <a:t>解决方案</a:t>
            </a:r>
            <a:endParaRPr lang="zh-CN" altLang="en-US" sz="2800" b="1" spc="300" dirty="0">
              <a:solidFill>
                <a:schemeClr val="tx1"/>
              </a:solidFill>
              <a:latin typeface="仓耳与墨 W01" panose="02020400000000000000" charset="-122"/>
              <a:ea typeface="仓耳与墨 W01" panose="02020400000000000000" charset="-122"/>
              <a:sym typeface="汉仪字酷堂长林体W" panose="00020600040101010101" charset="-122"/>
            </a:endParaRPr>
          </a:p>
        </p:txBody>
      </p:sp>
      <p:sp>
        <p:nvSpPr>
          <p:cNvPr id="6" name="序号"/>
          <p:cNvSpPr txBox="1"/>
          <p:nvPr>
            <p:custDataLst>
              <p:tags r:id="rId5"/>
            </p:custDataLst>
          </p:nvPr>
        </p:nvSpPr>
        <p:spPr>
          <a:xfrm>
            <a:off x="2466043" y="4531568"/>
            <a:ext cx="1170488" cy="11425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l">
              <a:lnSpc>
                <a:spcPct val="100000"/>
              </a:lnSpc>
            </a:pPr>
            <a:r>
              <a:rPr lang="en-US" sz="5400" b="1">
                <a:solidFill>
                  <a:schemeClr val="accent2"/>
                </a:solidFill>
                <a:latin typeface="仓耳与墨 W01" panose="02020400000000000000" charset="-122"/>
                <a:ea typeface="仓耳与墨 W01" panose="02020400000000000000" charset="-122"/>
                <a:sym typeface="汉仪字酷堂长林体W" panose="00020600040101010101" charset="-122"/>
              </a:rPr>
              <a:t>03</a:t>
            </a:r>
            <a:endParaRPr lang="en-US" sz="5400" b="1">
              <a:solidFill>
                <a:schemeClr val="accent2"/>
              </a:solidFill>
              <a:latin typeface="仓耳与墨 W01" panose="02020400000000000000" charset="-122"/>
              <a:ea typeface="仓耳与墨 W01" panose="02020400000000000000" charset="-122"/>
              <a:sym typeface="汉仪字酷堂长林体W" panose="00020600040101010101" charset="-122"/>
            </a:endParaRPr>
          </a:p>
        </p:txBody>
      </p:sp>
      <p:sp>
        <p:nvSpPr>
          <p:cNvPr id="11" name="项标题"/>
          <p:cNvSpPr txBox="1"/>
          <p:nvPr>
            <p:custDataLst>
              <p:tags r:id="rId6"/>
            </p:custDataLst>
          </p:nvPr>
        </p:nvSpPr>
        <p:spPr>
          <a:xfrm>
            <a:off x="3636645" y="4513580"/>
            <a:ext cx="2094230" cy="977900"/>
          </a:xfrm>
          <a:prstGeom prst="rect">
            <a:avLst/>
          </a:prstGeom>
          <a:noFill/>
        </p:spPr>
        <p:txBody>
          <a:bodyPr wrap="square" lIns="0" tIns="0" rIns="0" bIns="0" rtlCol="0" anchor="b"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chemeClr val="tx1"/>
                </a:solidFill>
                <a:latin typeface="仓耳与墨 W01" panose="02020400000000000000" charset="-122"/>
                <a:ea typeface="仓耳与墨 W01" panose="02020400000000000000" charset="-122"/>
                <a:sym typeface="汉仪字酷堂长林体W" panose="00020600040101010101" charset="-122"/>
              </a:rPr>
              <a:t>分镜头剧本</a:t>
            </a:r>
            <a:endParaRPr lang="zh-CN" altLang="en-US" sz="2800" b="1" spc="300" dirty="0">
              <a:solidFill>
                <a:schemeClr val="tx1"/>
              </a:solidFill>
              <a:latin typeface="仓耳与墨 W01" panose="02020400000000000000" charset="-122"/>
              <a:ea typeface="仓耳与墨 W01" panose="02020400000000000000" charset="-122"/>
              <a:sym typeface="汉仪字酷堂长林体W" panose="00020600040101010101" charset="-122"/>
            </a:endParaRPr>
          </a:p>
        </p:txBody>
      </p:sp>
      <p:sp>
        <p:nvSpPr>
          <p:cNvPr id="12" name="序号"/>
          <p:cNvSpPr txBox="1"/>
          <p:nvPr>
            <p:custDataLst>
              <p:tags r:id="rId7"/>
            </p:custDataLst>
          </p:nvPr>
        </p:nvSpPr>
        <p:spPr>
          <a:xfrm>
            <a:off x="6779658" y="2748552"/>
            <a:ext cx="1170488" cy="11425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l">
              <a:lnSpc>
                <a:spcPct val="100000"/>
              </a:lnSpc>
            </a:pPr>
            <a:r>
              <a:rPr lang="en-US" sz="5400" b="1">
                <a:solidFill>
                  <a:schemeClr val="accent2"/>
                </a:solidFill>
                <a:latin typeface="仓耳与墨 W01" panose="02020400000000000000" charset="-122"/>
                <a:ea typeface="仓耳与墨 W01" panose="02020400000000000000" charset="-122"/>
                <a:sym typeface="汉仪字酷堂长林体W" panose="00020600040101010101" charset="-122"/>
              </a:rPr>
              <a:t>02</a:t>
            </a:r>
            <a:endParaRPr lang="en-US" sz="5400" b="1">
              <a:solidFill>
                <a:schemeClr val="accent2"/>
              </a:solidFill>
              <a:latin typeface="仓耳与墨 W01" panose="02020400000000000000" charset="-122"/>
              <a:ea typeface="仓耳与墨 W01" panose="02020400000000000000" charset="-122"/>
              <a:sym typeface="汉仪字酷堂长林体W" panose="00020600040101010101" charset="-122"/>
            </a:endParaRPr>
          </a:p>
        </p:txBody>
      </p:sp>
      <p:sp>
        <p:nvSpPr>
          <p:cNvPr id="17" name="项标题"/>
          <p:cNvSpPr txBox="1"/>
          <p:nvPr>
            <p:custDataLst>
              <p:tags r:id="rId8"/>
            </p:custDataLst>
          </p:nvPr>
        </p:nvSpPr>
        <p:spPr>
          <a:xfrm>
            <a:off x="7950200" y="2730500"/>
            <a:ext cx="2582545" cy="977900"/>
          </a:xfrm>
          <a:prstGeom prst="rect">
            <a:avLst/>
          </a:prstGeom>
          <a:noFill/>
        </p:spPr>
        <p:txBody>
          <a:bodyPr wrap="square" lIns="0" tIns="0" rIns="0" bIns="0" rtlCol="0" anchor="b"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chemeClr val="tx1"/>
                </a:solidFill>
                <a:latin typeface="仓耳与墨 W01" panose="02020400000000000000" charset="-122"/>
                <a:ea typeface="仓耳与墨 W01" panose="02020400000000000000" charset="-122"/>
                <a:cs typeface="仓耳与墨 W01" panose="02020400000000000000" charset="-122"/>
                <a:sym typeface="汉仪字酷堂长林体W" panose="00020600040101010101" charset="-122"/>
              </a:rPr>
              <a:t>UI故事板及</a:t>
            </a:r>
            <a:endParaRPr lang="zh-CN" altLang="en-US" sz="2800" b="1" spc="300" dirty="0">
              <a:solidFill>
                <a:schemeClr val="tx1"/>
              </a:solidFill>
              <a:latin typeface="仓耳与墨 W01" panose="02020400000000000000" charset="-122"/>
              <a:ea typeface="仓耳与墨 W01" panose="02020400000000000000" charset="-122"/>
              <a:cs typeface="仓耳与墨 W01" panose="02020400000000000000" charset="-122"/>
              <a:sym typeface="汉仪字酷堂长林体W" panose="00020600040101010101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chemeClr val="tx1"/>
                </a:solidFill>
                <a:latin typeface="仓耳与墨 W01" panose="02020400000000000000" charset="-122"/>
                <a:ea typeface="仓耳与墨 W01" panose="02020400000000000000" charset="-122"/>
                <a:cs typeface="仓耳与墨 W01" panose="02020400000000000000" charset="-122"/>
                <a:sym typeface="汉仪字酷堂长林体W" panose="00020600040101010101" charset="-122"/>
              </a:rPr>
              <a:t>用户交互描述</a:t>
            </a:r>
            <a:endParaRPr lang="zh-CN" altLang="en-US" sz="2800" b="1" spc="300" dirty="0">
              <a:solidFill>
                <a:schemeClr val="tx1"/>
              </a:solidFill>
              <a:latin typeface="仓耳与墨 W01" panose="02020400000000000000" charset="-122"/>
              <a:ea typeface="仓耳与墨 W01" panose="02020400000000000000" charset="-122"/>
              <a:cs typeface="仓耳与墨 W01" panose="02020400000000000000" charset="-122"/>
              <a:sym typeface="汉仪字酷堂长林体W" panose="00020600040101010101" charset="-122"/>
            </a:endParaRPr>
          </a:p>
        </p:txBody>
      </p:sp>
      <p:sp>
        <p:nvSpPr>
          <p:cNvPr id="18" name="序号"/>
          <p:cNvSpPr txBox="1"/>
          <p:nvPr>
            <p:custDataLst>
              <p:tags r:id="rId9"/>
            </p:custDataLst>
          </p:nvPr>
        </p:nvSpPr>
        <p:spPr>
          <a:xfrm>
            <a:off x="6779658" y="4531568"/>
            <a:ext cx="1170488" cy="11425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noAutofit/>
          </a:bodyPr>
          <a:p>
            <a:pPr algn="l">
              <a:lnSpc>
                <a:spcPct val="100000"/>
              </a:lnSpc>
            </a:pPr>
            <a:r>
              <a:rPr lang="en-US" sz="5400" b="1">
                <a:solidFill>
                  <a:schemeClr val="accent2"/>
                </a:solidFill>
                <a:latin typeface="仓耳与墨 W01" panose="02020400000000000000" charset="-122"/>
                <a:ea typeface="仓耳与墨 W01" panose="02020400000000000000" charset="-122"/>
                <a:sym typeface="汉仪字酷堂长林体W" panose="00020600040101010101" charset="-122"/>
              </a:rPr>
              <a:t>04</a:t>
            </a:r>
            <a:endParaRPr lang="en-US" sz="5400" b="1">
              <a:solidFill>
                <a:schemeClr val="accent2"/>
              </a:solidFill>
              <a:latin typeface="仓耳与墨 W01" panose="02020400000000000000" charset="-122"/>
              <a:ea typeface="仓耳与墨 W01" panose="02020400000000000000" charset="-122"/>
              <a:sym typeface="汉仪字酷堂长林体W" panose="00020600040101010101" charset="-122"/>
            </a:endParaRPr>
          </a:p>
        </p:txBody>
      </p:sp>
      <p:sp>
        <p:nvSpPr>
          <p:cNvPr id="19" name="项标题"/>
          <p:cNvSpPr txBox="1"/>
          <p:nvPr>
            <p:custDataLst>
              <p:tags r:id="rId10"/>
            </p:custDataLst>
          </p:nvPr>
        </p:nvSpPr>
        <p:spPr>
          <a:xfrm>
            <a:off x="7950200" y="4513580"/>
            <a:ext cx="2582545" cy="977900"/>
          </a:xfrm>
          <a:prstGeom prst="rect">
            <a:avLst/>
          </a:prstGeom>
          <a:noFill/>
        </p:spPr>
        <p:txBody>
          <a:bodyPr wrap="square" lIns="0" tIns="0" rIns="0" bIns="0" rtlCol="0" anchor="b"/>
          <a:p>
            <a:pPr>
              <a:lnSpc>
                <a:spcPct val="100000"/>
              </a:lnSpc>
            </a:pPr>
            <a:r>
              <a:rPr lang="zh-CN" altLang="en-US" sz="2800" b="1" spc="300" dirty="0">
                <a:solidFill>
                  <a:schemeClr val="tx1"/>
                </a:solidFill>
                <a:latin typeface="仓耳与墨 W01" panose="02020400000000000000" charset="-122"/>
                <a:ea typeface="仓耳与墨 W01" panose="02020400000000000000" charset="-122"/>
                <a:sym typeface="汉仪字酷堂长林体W" panose="00020600040101010101" charset="-122"/>
              </a:rPr>
              <a:t>概念视频描述</a:t>
            </a:r>
            <a:endParaRPr lang="zh-CN" altLang="en-US" sz="2800" b="1" spc="300" dirty="0">
              <a:solidFill>
                <a:schemeClr val="tx1"/>
              </a:solidFill>
              <a:latin typeface="仓耳与墨 W01" panose="02020400000000000000" charset="-122"/>
              <a:ea typeface="仓耳与墨 W01" panose="02020400000000000000" charset="-122"/>
              <a:sym typeface="汉仪字酷堂长林体W" panose="00020600040101010101" charset="-122"/>
            </a:endParaRPr>
          </a:p>
        </p:txBody>
      </p:sp>
    </p:spTree>
    <p:custDataLst>
      <p:tags r:id="rId1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对角圆角矩形 16"/>
          <p:cNvSpPr/>
          <p:nvPr/>
        </p:nvSpPr>
        <p:spPr>
          <a:xfrm>
            <a:off x="6743065" y="406400"/>
            <a:ext cx="4965065" cy="6078220"/>
          </a:xfrm>
          <a:prstGeom prst="round2Diag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682724" y="2087249"/>
            <a:ext cx="4265137" cy="63125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构建用户交互情景，绘制纸质原型，为拍摄制定详细脚本，确保内容连贯性与吸引力。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1682724" y="1714468"/>
            <a:ext cx="4265137" cy="325298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lnSpcReduction="10000"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设计与模拟</a:t>
            </a:r>
            <a:endParaRPr lang="zh-CN" altLang="en-US" sz="2000" b="1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4" name="椭圆 3"/>
          <p:cNvSpPr/>
          <p:nvPr>
            <p:custDataLst>
              <p:tags r:id="rId3"/>
            </p:custDataLst>
          </p:nvPr>
        </p:nvSpPr>
        <p:spPr>
          <a:xfrm>
            <a:off x="690758" y="1743045"/>
            <a:ext cx="669245" cy="669245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1683359" y="3297040"/>
            <a:ext cx="4265137" cy="6308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采用故事性脚本，分室内自习室与室外多场景拍摄，增强视觉与情感体验。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683359" y="2924259"/>
            <a:ext cx="4265137" cy="325104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lnSpcReduction="10000"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场景与脚本</a:t>
            </a:r>
            <a:endParaRPr lang="zh-CN" altLang="en-US" sz="2000" b="1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8" name="椭圆 7"/>
          <p:cNvSpPr/>
          <p:nvPr>
            <p:custDataLst>
              <p:tags r:id="rId6"/>
            </p:custDataLst>
          </p:nvPr>
        </p:nvSpPr>
        <p:spPr>
          <a:xfrm>
            <a:off x="692029" y="2943311"/>
            <a:ext cx="669245" cy="668847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1683359" y="4506832"/>
            <a:ext cx="4265137" cy="6308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克服摄影技术限制，合理分配5小时完成拍摄，4小时剪辑优化，呈现高质量视频效果。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1683359" y="4134051"/>
            <a:ext cx="4265137" cy="325104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lnSpcReduction="10000"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3"/>
                </a:solidFill>
                <a:latin typeface="+mn-ea"/>
                <a:cs typeface="+mn-ea"/>
                <a:sym typeface="+mn-ea"/>
              </a:rPr>
              <a:t>拍摄与后期</a:t>
            </a:r>
            <a:endParaRPr lang="zh-CN" altLang="en-US" sz="2000" b="1">
              <a:solidFill>
                <a:schemeClr val="accent3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椭圆 10"/>
          <p:cNvSpPr/>
          <p:nvPr>
            <p:custDataLst>
              <p:tags r:id="rId9"/>
            </p:custDataLst>
          </p:nvPr>
        </p:nvSpPr>
        <p:spPr>
          <a:xfrm>
            <a:off x="692029" y="4142942"/>
            <a:ext cx="669245" cy="668847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2" name="矩形 11"/>
          <p:cNvSpPr/>
          <p:nvPr>
            <p:custDataLst>
              <p:tags r:id="rId10"/>
            </p:custDataLst>
          </p:nvPr>
        </p:nvSpPr>
        <p:spPr>
          <a:xfrm>
            <a:off x="1683359" y="5716624"/>
            <a:ext cx="4265137" cy="63087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2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面对设计复杂度与时间压力，团队灵活调整，专注UI设计，展现问题解决能力。</a:t>
            </a:r>
            <a:endParaRPr lang="zh-CN" altLang="en-US" sz="12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1"/>
            </p:custDataLst>
          </p:nvPr>
        </p:nvSpPr>
        <p:spPr>
          <a:xfrm>
            <a:off x="1683359" y="5343843"/>
            <a:ext cx="4265137" cy="325104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 lnSpcReduction="10000"/>
          </a:bodyPr>
          <a:p>
            <a:pPr algn="just">
              <a:spcBef>
                <a:spcPct val="0"/>
              </a:spcBef>
              <a:spcAft>
                <a:spcPct val="0"/>
              </a:spcAft>
            </a:pPr>
            <a:r>
              <a:rPr lang="zh-CN" altLang="en-US" sz="2000" b="1">
                <a:solidFill>
                  <a:schemeClr val="accent4"/>
                </a:solidFill>
                <a:latin typeface="+mn-ea"/>
                <a:cs typeface="+mn-ea"/>
                <a:sym typeface="+mn-ea"/>
              </a:rPr>
              <a:t>挑战与应对</a:t>
            </a:r>
            <a:endParaRPr lang="zh-CN" altLang="en-US" sz="2000" b="1">
              <a:solidFill>
                <a:schemeClr val="accent4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椭圆 23"/>
          <p:cNvSpPr/>
          <p:nvPr>
            <p:custDataLst>
              <p:tags r:id="rId12"/>
            </p:custDataLst>
          </p:nvPr>
        </p:nvSpPr>
        <p:spPr>
          <a:xfrm>
            <a:off x="692029" y="5342573"/>
            <a:ext cx="669245" cy="668847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20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>
                <a:sym typeface="+mn-ea"/>
              </a:rPr>
              <a:t>概念视频描述</a:t>
            </a:r>
            <a:endParaRPr lang="zh-CN" altLang="en-US">
              <a:sym typeface="+mn-ea"/>
            </a:endParaRPr>
          </a:p>
        </p:txBody>
      </p:sp>
      <p:sp>
        <p:nvSpPr>
          <p:cNvPr id="16" name="对角圆角矩形 15"/>
          <p:cNvSpPr/>
          <p:nvPr/>
        </p:nvSpPr>
        <p:spPr>
          <a:xfrm>
            <a:off x="6866890" y="507365"/>
            <a:ext cx="4962525" cy="5977890"/>
          </a:xfrm>
          <a:prstGeom prst="round2DiagRect">
            <a:avLst/>
          </a:prstGeom>
          <a:blipFill rotWithShape="1">
            <a:blip r:embed="rId14"/>
            <a:stretch>
              <a:fillRect/>
            </a:stretch>
          </a:blipFill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 animBg="1"/>
      <p:bldP spid="2" grpId="1"/>
      <p:bldP spid="3" grpId="1"/>
      <p:bldP spid="4" grpId="1" animBg="1"/>
      <p:bldP spid="5" grpId="0"/>
      <p:bldP spid="7" grpId="0"/>
      <p:bldP spid="8" grpId="0" animBg="1"/>
      <p:bldP spid="5" grpId="1"/>
      <p:bldP spid="7" grpId="1"/>
      <p:bldP spid="8" grpId="1" animBg="1"/>
      <p:bldP spid="9" grpId="0"/>
      <p:bldP spid="10" grpId="0"/>
      <p:bldP spid="11" grpId="0" animBg="1"/>
      <p:bldP spid="9" grpId="1"/>
      <p:bldP spid="10" grpId="1"/>
      <p:bldP spid="11" grpId="1" animBg="1"/>
      <p:bldP spid="12" grpId="0"/>
      <p:bldP spid="23" grpId="0"/>
      <p:bldP spid="24" grpId="0" animBg="1"/>
      <p:bldP spid="12" grpId="1"/>
      <p:bldP spid="23" grpId="1"/>
      <p:bldP spid="24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/data/temp/8d4a0bc0-a1f2-11ef-8605-6aba59a4054d.jpg@base@tag=imgScale&amp;m=1&amp;w=1577&amp;h=1904&amp;q=958d4a0bc0-a1f2-11ef-8605-6aba59a4054d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rcRect l="22399" r="22399"/>
          <a:stretch>
            <a:fillRect/>
          </a:stretch>
        </p:blipFill>
        <p:spPr>
          <a:xfrm>
            <a:off x="6511675" y="0"/>
            <a:ext cx="5680325" cy="685800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8894" h="10777">
                <a:moveTo>
                  <a:pt x="6575" y="5764"/>
                </a:moveTo>
                <a:cubicBezTo>
                  <a:pt x="6666" y="5764"/>
                  <a:pt x="6756" y="5799"/>
                  <a:pt x="6826" y="5868"/>
                </a:cubicBezTo>
                <a:lnTo>
                  <a:pt x="8894" y="7937"/>
                </a:lnTo>
                <a:lnTo>
                  <a:pt x="8894" y="9625"/>
                </a:lnTo>
                <a:lnTo>
                  <a:pt x="7742" y="10777"/>
                </a:lnTo>
                <a:lnTo>
                  <a:pt x="4807" y="10777"/>
                </a:lnTo>
                <a:lnTo>
                  <a:pt x="3362" y="9332"/>
                </a:lnTo>
                <a:cubicBezTo>
                  <a:pt x="3223" y="9193"/>
                  <a:pt x="3223" y="8969"/>
                  <a:pt x="3362" y="8830"/>
                </a:cubicBezTo>
                <a:lnTo>
                  <a:pt x="6324" y="5868"/>
                </a:lnTo>
                <a:cubicBezTo>
                  <a:pt x="6393" y="5799"/>
                  <a:pt x="6484" y="5764"/>
                  <a:pt x="6575" y="5764"/>
                </a:cubicBezTo>
                <a:close/>
                <a:moveTo>
                  <a:pt x="8894" y="3298"/>
                </a:moveTo>
                <a:lnTo>
                  <a:pt x="8894" y="7694"/>
                </a:lnTo>
                <a:lnTo>
                  <a:pt x="6947" y="5747"/>
                </a:lnTo>
                <a:cubicBezTo>
                  <a:pt x="6808" y="5609"/>
                  <a:pt x="6808" y="5384"/>
                  <a:pt x="6947" y="5246"/>
                </a:cubicBezTo>
                <a:lnTo>
                  <a:pt x="8894" y="3298"/>
                </a:lnTo>
                <a:close/>
                <a:moveTo>
                  <a:pt x="3317" y="2506"/>
                </a:moveTo>
                <a:cubicBezTo>
                  <a:pt x="3408" y="2506"/>
                  <a:pt x="3498" y="2541"/>
                  <a:pt x="3568" y="2610"/>
                </a:cubicBezTo>
                <a:lnTo>
                  <a:pt x="6229" y="5272"/>
                </a:lnTo>
                <a:cubicBezTo>
                  <a:pt x="6368" y="5410"/>
                  <a:pt x="6368" y="5635"/>
                  <a:pt x="6229" y="5773"/>
                </a:cubicBezTo>
                <a:lnTo>
                  <a:pt x="3267" y="8736"/>
                </a:lnTo>
                <a:cubicBezTo>
                  <a:pt x="3129" y="8874"/>
                  <a:pt x="2904" y="8874"/>
                  <a:pt x="2766" y="8736"/>
                </a:cubicBezTo>
                <a:lnTo>
                  <a:pt x="104" y="6074"/>
                </a:lnTo>
                <a:cubicBezTo>
                  <a:pt x="-35" y="5935"/>
                  <a:pt x="-35" y="5711"/>
                  <a:pt x="104" y="5572"/>
                </a:cubicBezTo>
                <a:lnTo>
                  <a:pt x="3066" y="2610"/>
                </a:lnTo>
                <a:cubicBezTo>
                  <a:pt x="3135" y="2541"/>
                  <a:pt x="3226" y="2506"/>
                  <a:pt x="3317" y="2506"/>
                </a:cubicBezTo>
                <a:close/>
                <a:moveTo>
                  <a:pt x="5676" y="0"/>
                </a:moveTo>
                <a:lnTo>
                  <a:pt x="8127" y="0"/>
                </a:lnTo>
                <a:lnTo>
                  <a:pt x="8894" y="767"/>
                </a:lnTo>
                <a:lnTo>
                  <a:pt x="8894" y="3109"/>
                </a:lnTo>
                <a:lnTo>
                  <a:pt x="6852" y="5151"/>
                </a:lnTo>
                <a:cubicBezTo>
                  <a:pt x="6713" y="5289"/>
                  <a:pt x="6489" y="5289"/>
                  <a:pt x="6350" y="5151"/>
                </a:cubicBezTo>
                <a:lnTo>
                  <a:pt x="3689" y="2489"/>
                </a:lnTo>
                <a:cubicBezTo>
                  <a:pt x="3550" y="2351"/>
                  <a:pt x="3550" y="2126"/>
                  <a:pt x="3689" y="1988"/>
                </a:cubicBezTo>
                <a:lnTo>
                  <a:pt x="5676" y="0"/>
                </a:lnTo>
                <a:close/>
              </a:path>
            </a:pathLst>
          </a:custGeom>
        </p:spPr>
      </p:pic>
      <p:sp>
        <p:nvSpPr>
          <p:cNvPr id="6" name="标题 5"/>
          <p:cNvSpPr>
            <a:spLocks noGrp="1"/>
          </p:cNvSpPr>
          <p:nvPr>
            <p:ph type="title"/>
            <p:custDataLst>
              <p:tags r:id="rId3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>
                <a:sym typeface="+mn-ea"/>
              </a:rPr>
              <a:t>概念视频描述</a:t>
            </a:r>
            <a:endParaRPr lang="zh-CN" altLang="en-US"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95960" y="1200785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通过网盘分享的文件：人机交互-着墨</a:t>
            </a:r>
            <a:endParaRPr lang="zh-CN" altLang="en-US"/>
          </a:p>
          <a:p>
            <a:r>
              <a:rPr lang="zh-CN" altLang="en-US"/>
              <a:t>链接: https://pan.baidu.com/s/1Atreyuod8WHyKDqQuy9BeQ?pwd=zqnc 提取码: zqnc </a:t>
            </a:r>
            <a:endParaRPr lang="zh-CN" altLang="en-US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副标题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1235075" y="3731331"/>
            <a:ext cx="5257799" cy="972000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1" kern="1200" cap="all" baseline="0">
                <a:gradFill>
                  <a:gsLst>
                    <a:gs pos="0">
                      <a:schemeClr val="accent1"/>
                    </a:gs>
                    <a:gs pos="60000">
                      <a:schemeClr val="accent1">
                        <a:lumMod val="75000"/>
                      </a:schemeClr>
                    </a:gs>
                  </a:gsLst>
                  <a:lin ang="2700000" scaled="1"/>
                </a:gra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altLang="zh-CN" sz="3200">
                <a:gradFill>
                  <a:gsLst>
                    <a:gs pos="0">
                      <a:schemeClr val="accent1"/>
                    </a:gs>
                    <a:gs pos="60000">
                      <a:schemeClr val="accent1">
                        <a:lumMod val="75000"/>
                      </a:schemeClr>
                    </a:gs>
                  </a:gsLst>
                  <a:lin ang="2700000"/>
                </a:gradFill>
              </a:rPr>
              <a:t>Thanks for watching</a:t>
            </a:r>
            <a:endParaRPr lang="en-US" altLang="zh-CN" sz="3200">
              <a:gradFill>
                <a:gsLst>
                  <a:gs pos="0">
                    <a:schemeClr val="accent1"/>
                  </a:gs>
                  <a:gs pos="60000">
                    <a:schemeClr val="accent1">
                      <a:lumMod val="75000"/>
                    </a:schemeClr>
                  </a:gs>
                </a:gsLst>
                <a:lin ang="2700000"/>
              </a:gradFill>
            </a:endParaRPr>
          </a:p>
        </p:txBody>
      </p:sp>
      <p:sp>
        <p:nvSpPr>
          <p:cNvPr id="38" name="标题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/>
        <p:txBody>
          <a:bodyPr/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8000"/>
              <a:t>谢谢</a:t>
            </a:r>
            <a:endParaRPr lang="zh-CN" altLang="en-US" sz="8000"/>
          </a:p>
        </p:txBody>
      </p:sp>
      <p:sp>
        <p:nvSpPr>
          <p:cNvPr id="41" name="署名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235075" y="4638675"/>
            <a:ext cx="2804160" cy="504190"/>
          </a:xfrm>
          <a:prstGeom prst="roundRect">
            <a:avLst/>
          </a:prstGeom>
          <a:solidFill>
            <a:schemeClr val="accent1"/>
          </a:solidFill>
        </p:spPr>
        <p:txBody>
          <a:bodyPr vert="horz" wrap="square" lIns="0" tIns="0" rIns="0" bIns="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zh-CN" altLang="en-US" b="1">
                <a:solidFill>
                  <a:schemeClr val="tx1"/>
                </a:solidFill>
              </a:rPr>
              <a:t>汇报人：刘瑞珅</a:t>
            </a:r>
            <a:endParaRPr lang="zh-CN" altLang="en-US" b="1">
              <a:solidFill>
                <a:schemeClr val="tx1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5400"/>
              <a:t>问题和解决方案：</a:t>
            </a:r>
            <a:endParaRPr lang="zh-CN" altLang="en-US" sz="5400"/>
          </a:p>
        </p:txBody>
      </p:sp>
      <p:sp>
        <p:nvSpPr>
          <p:cNvPr id="18" name="副标题"/>
          <p:cNvSpPr>
            <a:spLocks noGrp="1"/>
          </p:cNvSpPr>
          <p:nvPr>
            <p:ph type="body" idx="1"/>
            <p:custDataLst>
              <p:tags r:id="rId2"/>
            </p:custDataLst>
          </p:nvPr>
        </p:nvSpPr>
        <p:spPr/>
        <p:txBody>
          <a:bodyPr/>
          <a:p>
            <a:r>
              <a:rPr lang="zh-CN" altLang="en-US"/>
              <a:t>章节副标题</a:t>
            </a:r>
            <a:endParaRPr lang="zh-CN" altLang="en-US"/>
          </a:p>
        </p:txBody>
      </p:sp>
      <p:sp>
        <p:nvSpPr>
          <p:cNvPr id="19" name="节编号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1449705" y="1657985"/>
            <a:ext cx="4643755" cy="1156335"/>
          </a:xfrm>
          <a:prstGeom prst="rect">
            <a:avLst/>
          </a:prstGeom>
        </p:spPr>
        <p:txBody>
          <a:bodyPr vert="horz" wrap="non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accent1"/>
                </a:solidFill>
              </a:rPr>
              <a:t>第一章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>
                <a:sym typeface="+mn-ea"/>
              </a:rPr>
              <a:t>问题与解决方案</a:t>
            </a:r>
            <a:r>
              <a:rPr lang="en-US" altLang="zh-CN">
                <a:sym typeface="+mn-ea"/>
              </a:rPr>
              <a:t>——</a:t>
            </a:r>
            <a:r>
              <a:rPr lang="zh-CN" altLang="en-US">
                <a:sym typeface="+mn-ea"/>
              </a:rPr>
              <a:t>回顾</a:t>
            </a:r>
            <a:endParaRPr lang="zh-CN" altLang="en-US">
              <a:sym typeface="+mn-ea"/>
            </a:endParaRPr>
          </a:p>
        </p:txBody>
      </p:sp>
      <p:sp>
        <p:nvSpPr>
          <p:cNvPr id="3" name="矩形: 圆角 2"/>
          <p:cNvSpPr/>
          <p:nvPr>
            <p:custDataLst>
              <p:tags r:id="rId2"/>
            </p:custDataLst>
          </p:nvPr>
        </p:nvSpPr>
        <p:spPr>
          <a:xfrm>
            <a:off x="696595" y="2412309"/>
            <a:ext cx="2495360" cy="3110454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汉仪字酷堂长林体W" panose="00020600040101010101" charset="-122"/>
              <a:ea typeface="汉仪字酷堂长林体W" panose="00020600040101010101" charset="-122"/>
              <a:sym typeface="汉仪字酷堂长林体W" panose="00020600040101010101" charset="-122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961842" y="3540723"/>
            <a:ext cx="1995397" cy="17625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解决信息过载，提供AI辅助的电子笔记，便捷多模态输入工具，打造舒适写作环境。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4"/>
            </p:custDataLst>
          </p:nvPr>
        </p:nvSpPr>
        <p:spPr>
          <a:xfrm>
            <a:off x="961842" y="1974683"/>
            <a:ext cx="695240" cy="681247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1" name="矩形: 圆角 2"/>
          <p:cNvSpPr/>
          <p:nvPr>
            <p:custDataLst>
              <p:tags r:id="rId5"/>
            </p:custDataLst>
          </p:nvPr>
        </p:nvSpPr>
        <p:spPr>
          <a:xfrm>
            <a:off x="3464835" y="2412309"/>
            <a:ext cx="2495360" cy="3110454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汉仪字酷堂长林体W" panose="00020600040101010101" charset="-122"/>
              <a:ea typeface="汉仪字酷堂长林体W" panose="00020600040101010101" charset="-122"/>
              <a:sym typeface="汉仪字酷堂长林体W" panose="00020600040101010101" charset="-122"/>
            </a:endParaRPr>
          </a:p>
        </p:txBody>
      </p: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3730083" y="3544539"/>
            <a:ext cx="1995397" cy="17625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设立练习板块，覆盖基础到进阶的写作技巧，帮助用户全面提升写作能力。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3" name="圆角矩形 12"/>
          <p:cNvSpPr/>
          <p:nvPr>
            <p:custDataLst>
              <p:tags r:id="rId7"/>
            </p:custDataLst>
          </p:nvPr>
        </p:nvSpPr>
        <p:spPr>
          <a:xfrm>
            <a:off x="3730083" y="1974683"/>
            <a:ext cx="695240" cy="681247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3" name="矩形: 圆角 2"/>
          <p:cNvSpPr/>
          <p:nvPr>
            <p:custDataLst>
              <p:tags r:id="rId8"/>
            </p:custDataLst>
          </p:nvPr>
        </p:nvSpPr>
        <p:spPr>
          <a:xfrm>
            <a:off x="6233076" y="2412309"/>
            <a:ext cx="2495360" cy="3110454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汉仪字酷堂长林体W" panose="00020600040101010101" charset="-122"/>
              <a:ea typeface="汉仪字酷堂长林体W" panose="00020600040101010101" charset="-122"/>
              <a:sym typeface="汉仪字酷堂长林体W" panose="00020600040101010101" charset="-122"/>
            </a:endParaRPr>
          </a:p>
        </p:txBody>
      </p:sp>
      <p:sp>
        <p:nvSpPr>
          <p:cNvPr id="14" name="矩形 13"/>
          <p:cNvSpPr/>
          <p:nvPr>
            <p:custDataLst>
              <p:tags r:id="rId9"/>
            </p:custDataLst>
          </p:nvPr>
        </p:nvSpPr>
        <p:spPr>
          <a:xfrm>
            <a:off x="6498323" y="3540723"/>
            <a:ext cx="1995397" cy="17625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提供文章拆解、模板设定、人物生成等工具，激发用户创作灵感，提高创作效率。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5" name="圆角矩形 64"/>
          <p:cNvSpPr/>
          <p:nvPr>
            <p:custDataLst>
              <p:tags r:id="rId10"/>
            </p:custDataLst>
          </p:nvPr>
        </p:nvSpPr>
        <p:spPr>
          <a:xfrm>
            <a:off x="6498323" y="1974683"/>
            <a:ext cx="695240" cy="681247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9" name="矩形: 圆角 2"/>
          <p:cNvSpPr/>
          <p:nvPr>
            <p:custDataLst>
              <p:tags r:id="rId11"/>
            </p:custDataLst>
          </p:nvPr>
        </p:nvSpPr>
        <p:spPr>
          <a:xfrm>
            <a:off x="9001316" y="2412309"/>
            <a:ext cx="2495360" cy="3110454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endParaRPr lang="zh-CN" altLang="en-US" sz="1440">
              <a:solidFill>
                <a:schemeClr val="bg1"/>
              </a:solidFill>
              <a:latin typeface="汉仪字酷堂长林体W" panose="00020600040101010101" charset="-122"/>
              <a:ea typeface="汉仪字酷堂长林体W" panose="00020600040101010101" charset="-122"/>
              <a:sym typeface="汉仪字酷堂长林体W" panose="00020600040101010101" charset="-122"/>
            </a:endParaRPr>
          </a:p>
        </p:txBody>
      </p:sp>
      <p:sp>
        <p:nvSpPr>
          <p:cNvPr id="15" name="矩形 14"/>
          <p:cNvSpPr/>
          <p:nvPr>
            <p:custDataLst>
              <p:tags r:id="rId12"/>
            </p:custDataLst>
          </p:nvPr>
        </p:nvSpPr>
        <p:spPr>
          <a:xfrm>
            <a:off x="9266563" y="3544539"/>
            <a:ext cx="1995397" cy="176259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构建交互平台，用户可交流观点、共同进步，通过比赛、活动及每日任务激发写作热情。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1" name="圆角矩形 70"/>
          <p:cNvSpPr/>
          <p:nvPr>
            <p:custDataLst>
              <p:tags r:id="rId13"/>
            </p:custDataLst>
          </p:nvPr>
        </p:nvSpPr>
        <p:spPr>
          <a:xfrm>
            <a:off x="9266563" y="1974683"/>
            <a:ext cx="695240" cy="681247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14"/>
            </p:custDataLst>
          </p:nvPr>
        </p:nvCxnSpPr>
        <p:spPr>
          <a:xfrm flipV="1">
            <a:off x="882332" y="3391879"/>
            <a:ext cx="2128263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>
            <p:custDataLst>
              <p:tags r:id="rId15"/>
            </p:custDataLst>
          </p:nvPr>
        </p:nvCxnSpPr>
        <p:spPr>
          <a:xfrm flipV="1">
            <a:off x="3650572" y="3391879"/>
            <a:ext cx="2128263" cy="0"/>
          </a:xfrm>
          <a:prstGeom prst="line">
            <a:avLst/>
          </a:prstGeom>
          <a:ln w="22225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5" name="直接连接符 74"/>
          <p:cNvCxnSpPr/>
          <p:nvPr>
            <p:custDataLst>
              <p:tags r:id="rId16"/>
            </p:custDataLst>
          </p:nvPr>
        </p:nvCxnSpPr>
        <p:spPr>
          <a:xfrm flipV="1">
            <a:off x="6418812" y="3391879"/>
            <a:ext cx="2128263" cy="0"/>
          </a:xfrm>
          <a:prstGeom prst="line">
            <a:avLst/>
          </a:prstGeom>
          <a:ln w="22225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76" name="直接连接符 75"/>
          <p:cNvCxnSpPr/>
          <p:nvPr>
            <p:custDataLst>
              <p:tags r:id="rId17"/>
            </p:custDataLst>
          </p:nvPr>
        </p:nvCxnSpPr>
        <p:spPr>
          <a:xfrm flipV="1">
            <a:off x="9187053" y="3391879"/>
            <a:ext cx="2128263" cy="0"/>
          </a:xfrm>
          <a:prstGeom prst="line">
            <a:avLst/>
          </a:prstGeom>
          <a:ln w="22225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8" name="矩形 17"/>
          <p:cNvSpPr/>
          <p:nvPr>
            <p:custDataLst>
              <p:tags r:id="rId18"/>
            </p:custDataLst>
          </p:nvPr>
        </p:nvSpPr>
        <p:spPr>
          <a:xfrm>
            <a:off x="965023" y="2802229"/>
            <a:ext cx="1995711" cy="44335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1"/>
                </a:solidFill>
                <a:latin typeface="+mn-ea"/>
                <a:cs typeface="+mn-ea"/>
              </a:rPr>
              <a:t>着墨：创作辅助平台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9"/>
            </p:custDataLst>
          </p:nvPr>
        </p:nvSpPr>
        <p:spPr>
          <a:xfrm>
            <a:off x="3735807" y="2803501"/>
            <a:ext cx="1995711" cy="44335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2"/>
                </a:solidFill>
                <a:latin typeface="+mn-ea"/>
                <a:cs typeface="+mn-ea"/>
              </a:rPr>
              <a:t>全方位写作训练</a:t>
            </a:r>
            <a:endParaRPr lang="zh-CN" altLang="en-US" b="1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20"/>
            </p:custDataLst>
          </p:nvPr>
        </p:nvSpPr>
        <p:spPr>
          <a:xfrm>
            <a:off x="6498323" y="2802229"/>
            <a:ext cx="1995711" cy="44335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3"/>
                </a:solidFill>
                <a:latin typeface="+mn-ea"/>
                <a:cs typeface="+mn-ea"/>
              </a:rPr>
              <a:t>创新创作辅助功能</a:t>
            </a:r>
            <a:endParaRPr lang="zh-CN" altLang="en-US" b="1">
              <a:solidFill>
                <a:schemeClr val="accent3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21"/>
            </p:custDataLst>
          </p:nvPr>
        </p:nvSpPr>
        <p:spPr>
          <a:xfrm>
            <a:off x="9266563" y="2803501"/>
            <a:ext cx="1995711" cy="443351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4"/>
                </a:solidFill>
                <a:latin typeface="+mn-ea"/>
                <a:cs typeface="+mn-ea"/>
              </a:rPr>
              <a:t>社交互动与激励机制</a:t>
            </a:r>
            <a:endParaRPr lang="zh-CN" altLang="en-US" b="1">
              <a:solidFill>
                <a:schemeClr val="accent4"/>
              </a:solidFill>
              <a:latin typeface="+mn-ea"/>
              <a:cs typeface="+mn-ea"/>
            </a:endParaRPr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8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/>
      <p:bldP spid="13" grpId="0" animBg="1"/>
      <p:bldP spid="19" grpId="0"/>
      <p:bldP spid="11" grpId="1" animBg="1"/>
      <p:bldP spid="12" grpId="1"/>
      <p:bldP spid="13" grpId="1" animBg="1"/>
      <p:bldP spid="19" grpId="1"/>
      <p:bldP spid="63" grpId="0" animBg="1"/>
      <p:bldP spid="14" grpId="0"/>
      <p:bldP spid="65" grpId="0" animBg="1"/>
      <p:bldP spid="20" grpId="0"/>
      <p:bldP spid="63" grpId="1" animBg="1"/>
      <p:bldP spid="14" grpId="1"/>
      <p:bldP spid="65" grpId="1" animBg="1"/>
      <p:bldP spid="20" grpId="1"/>
      <p:bldP spid="69" grpId="0" animBg="1"/>
      <p:bldP spid="15" grpId="0"/>
      <p:bldP spid="71" grpId="0" animBg="1"/>
      <p:bldP spid="21" grpId="0"/>
      <p:bldP spid="69" grpId="1" animBg="1"/>
      <p:bldP spid="15" grpId="1"/>
      <p:bldP spid="71" grpId="1" animBg="1"/>
      <p:bldP spid="21" grpId="1"/>
      <p:bldP spid="3" grpId="0" animBg="1"/>
      <p:bldP spid="4" grpId="0"/>
      <p:bldP spid="10" grpId="0" animBg="1"/>
      <p:bldP spid="18" grpId="0"/>
      <p:bldP spid="3" grpId="1" animBg="1"/>
      <p:bldP spid="4" grpId="1"/>
      <p:bldP spid="10" grpId="1" animBg="1"/>
      <p:bldP spid="18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5400"/>
              <a:t>UI故事板</a:t>
            </a:r>
            <a:br>
              <a:rPr lang="zh-CN" altLang="en-US" sz="5400"/>
            </a:br>
            <a:r>
              <a:rPr lang="zh-CN" altLang="en-US" sz="5400"/>
              <a:t>及用户交互描述</a:t>
            </a:r>
            <a:endParaRPr lang="zh-CN" altLang="en-US" sz="5400"/>
          </a:p>
        </p:txBody>
      </p:sp>
      <p:sp>
        <p:nvSpPr>
          <p:cNvPr id="19" name="节编号"/>
          <p:cNvSpPr>
            <a:spLocks noGrp="1"/>
          </p:cNvSpPr>
          <p:nvPr>
            <p:custDataLst>
              <p:tags r:id="rId2"/>
            </p:custDataLst>
          </p:nvPr>
        </p:nvSpPr>
        <p:spPr>
          <a:xfrm>
            <a:off x="1449705" y="1657985"/>
            <a:ext cx="4643755" cy="1156335"/>
          </a:xfrm>
          <a:prstGeom prst="rect">
            <a:avLst/>
          </a:prstGeom>
        </p:spPr>
        <p:txBody>
          <a:bodyPr vert="horz" wrap="none" lIns="0" tIns="0" rIns="0" bIns="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3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1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>
                <a:solidFill>
                  <a:schemeClr val="accent1"/>
                </a:solidFill>
              </a:rPr>
              <a:t>第二章</a:t>
            </a:r>
            <a:endParaRPr lang="zh-CN" altLang="en-US">
              <a:solidFill>
                <a:schemeClr val="accent1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238481" y="1959395"/>
            <a:ext cx="10257461" cy="4953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支持多种导入格式，自动同步云端，多种排版样式可选，导出格式丰富，分享便捷。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>
            <a:off x="1238481" y="1538386"/>
            <a:ext cx="10257461" cy="367711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200" b="1">
                <a:solidFill>
                  <a:schemeClr val="accent1"/>
                </a:solidFill>
                <a:latin typeface="+mn-ea"/>
                <a:cs typeface="+mn-ea"/>
              </a:rPr>
              <a:t>【电子笔记：同步、输入、排版、导出、分享】</a:t>
            </a:r>
            <a:endParaRPr lang="zh-CN" altLang="en-US" sz="22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1238481" y="3130346"/>
            <a:ext cx="10257461" cy="4953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涵盖字、句、段、篇练习，积累词汇，模仿句式，提升写作，支持交流互动。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1238481" y="2709337"/>
            <a:ext cx="10257461" cy="367711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200" b="1">
                <a:solidFill>
                  <a:schemeClr val="accent2"/>
                </a:solidFill>
                <a:latin typeface="+mn-ea"/>
                <a:cs typeface="+mn-ea"/>
              </a:rPr>
              <a:t>【练习提升：积累、模仿、改进、交流】</a:t>
            </a:r>
            <a:endParaRPr lang="zh-CN" altLang="en-US" sz="2200" b="1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1238481" y="4291137"/>
            <a:ext cx="10257461" cy="4953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动态检索辅助找灵感，一键生成随机人物背景，模拟人物对话，AI搜索引擎提供强大支持。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1238481" y="3870128"/>
            <a:ext cx="10257461" cy="367711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200" b="1">
                <a:solidFill>
                  <a:schemeClr val="accent3"/>
                </a:solidFill>
                <a:latin typeface="+mn-ea"/>
                <a:cs typeface="+mn-ea"/>
              </a:rPr>
              <a:t>【AI辅助：动态检索，一键式随机人物生成，AI模拟人物对话，AI搜索引擎】</a:t>
            </a:r>
            <a:endParaRPr lang="zh-CN" altLang="en-US" sz="2200" b="1">
              <a:solidFill>
                <a:schemeClr val="accent3"/>
              </a:solidFill>
              <a:latin typeface="+mn-ea"/>
              <a:cs typeface="+mn-ea"/>
            </a:endParaRPr>
          </a:p>
        </p:txBody>
      </p:sp>
      <p:sp>
        <p:nvSpPr>
          <p:cNvPr id="12" name="矩形 11"/>
          <p:cNvSpPr/>
          <p:nvPr>
            <p:custDataLst>
              <p:tags r:id="rId7"/>
            </p:custDataLst>
          </p:nvPr>
        </p:nvSpPr>
        <p:spPr>
          <a:xfrm>
            <a:off x="1238481" y="5465897"/>
            <a:ext cx="10257461" cy="495389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60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发帖分享学习心得，查看他人作品并评论，打造互动学习交流平台。</a:t>
            </a:r>
            <a:endParaRPr lang="zh-CN" altLang="en-US" sz="160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3" name="矩形 12"/>
          <p:cNvSpPr/>
          <p:nvPr>
            <p:custDataLst>
              <p:tags r:id="rId8"/>
            </p:custDataLst>
          </p:nvPr>
        </p:nvSpPr>
        <p:spPr>
          <a:xfrm>
            <a:off x="1238481" y="5048064"/>
            <a:ext cx="10257461" cy="367711"/>
          </a:xfrm>
          <a:prstGeom prst="rect">
            <a:avLst/>
          </a:prstGeom>
          <a:noFill/>
        </p:spPr>
        <p:txBody>
          <a:bodyPr wrap="square" lIns="0" tIns="0" rIns="0" bIns="0" rtlCol="0" anchor="b">
            <a:norm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zh-CN" altLang="en-US" sz="2200" b="1">
                <a:solidFill>
                  <a:schemeClr val="accent4"/>
                </a:solidFill>
                <a:latin typeface="+mn-ea"/>
                <a:cs typeface="+mn-ea"/>
              </a:rPr>
              <a:t>【墨江湖社区】</a:t>
            </a:r>
            <a:endParaRPr lang="zh-CN" altLang="en-US" sz="2200" b="1">
              <a:solidFill>
                <a:schemeClr val="accent4"/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695551" y="1538386"/>
            <a:ext cx="387892" cy="38880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16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4" name="矩形 23"/>
          <p:cNvSpPr/>
          <p:nvPr>
            <p:custDataLst>
              <p:tags r:id="rId10"/>
            </p:custDataLst>
          </p:nvPr>
        </p:nvSpPr>
        <p:spPr>
          <a:xfrm>
            <a:off x="695551" y="2709337"/>
            <a:ext cx="387892" cy="38880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16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5" name="矩形 24"/>
          <p:cNvSpPr/>
          <p:nvPr>
            <p:custDataLst>
              <p:tags r:id="rId11"/>
            </p:custDataLst>
          </p:nvPr>
        </p:nvSpPr>
        <p:spPr>
          <a:xfrm>
            <a:off x="695551" y="3870128"/>
            <a:ext cx="387892" cy="38880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16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6" name="矩形 25"/>
          <p:cNvSpPr/>
          <p:nvPr>
            <p:custDataLst>
              <p:tags r:id="rId12"/>
            </p:custDataLst>
          </p:nvPr>
        </p:nvSpPr>
        <p:spPr>
          <a:xfrm>
            <a:off x="695551" y="5048064"/>
            <a:ext cx="387892" cy="388804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16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6" name="标题 5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UI</a:t>
            </a:r>
            <a:r>
              <a:rPr lang="zh-CN" altLang="en-US">
                <a:sym typeface="+mn-ea"/>
              </a:rPr>
              <a:t>故事板及用户交互描述</a:t>
            </a:r>
            <a:endParaRPr lang="zh-CN" altLang="en-US">
              <a:sym typeface="+mn-ea"/>
            </a:endParaRPr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UI</a:t>
            </a:r>
            <a:r>
              <a:rPr lang="zh-CN" altLang="en-US">
                <a:sym typeface="+mn-ea"/>
              </a:rPr>
              <a:t>故事板及用户交互描述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" y="1328420"/>
            <a:ext cx="12043410" cy="520255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UI</a:t>
            </a:r>
            <a:r>
              <a:rPr lang="zh-CN" altLang="en-US">
                <a:sym typeface="+mn-ea"/>
              </a:rPr>
              <a:t>故事板及用户交互描述</a:t>
            </a:r>
            <a:endParaRPr lang="zh-CN" altLang="en-US"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70" y="1372235"/>
            <a:ext cx="12114530" cy="452882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en-US" altLang="zh-CN">
                <a:sym typeface="+mn-ea"/>
              </a:rPr>
              <a:t>UI</a:t>
            </a:r>
            <a:r>
              <a:rPr lang="zh-CN" altLang="en-US">
                <a:sym typeface="+mn-ea"/>
              </a:rPr>
              <a:t>故事板及用户交互描述</a:t>
            </a:r>
            <a:endParaRPr lang="zh-CN" altLang="en-US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3035" y="1169035"/>
            <a:ext cx="7418070" cy="544512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/>
    </mc:Choice>
    <mc:Fallback>
      <p:transition/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02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03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9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12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13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14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15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16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7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8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124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2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4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5.xml><?xml version="1.0" encoding="utf-8"?>
<p:tagLst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8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2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6024"/>
</p:tagLst>
</file>

<file path=ppt/tags/tag153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6024"/>
</p:tagLst>
</file>

<file path=ppt/tags/tag154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6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7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6024"/>
  <p:tag name="KSO_WM_TEMPLATE_CATEGORY" val="custom"/>
  <p:tag name="KSO_WM_TEMPLATE_MASTER_TYPE" val="0"/>
</p:tagLst>
</file>

<file path=ppt/tags/tag158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9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1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2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3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4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5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16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8.xml><?xml version="1.0" encoding="utf-8"?>
<p:tagLst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9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1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&#10;编辑母版标题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72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73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4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5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6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7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7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7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18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89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1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2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3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母版标题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97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4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98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99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2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5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0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207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文本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208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209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文本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21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3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21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7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1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UNIT_VALUE" val="29"/>
</p:tagLst>
</file>

<file path=ppt/tags/tag21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1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2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4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5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6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2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29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3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5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编辑标题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237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8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39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1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2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3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4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4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6024"/>
</p:tagLst>
</file>

<file path=ppt/tags/tag248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6024"/>
</p:tagLst>
</file>

<file path=ppt/tags/tag24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1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252.xml><?xml version="1.0" encoding="utf-8"?>
<p:tagLst xmlns:p="http://schemas.openxmlformats.org/presentationml/2006/main">
  <p:tag name="KSO_WM_TEMPLATE_THUMBS_INDEX" val="1、9"/>
  <p:tag name="KSO_WM_TEMPLATE_SUBCATEGORY" val="29"/>
  <p:tag name="KSO_WM_TEMPLATE_COLOR_TYPE" val="0"/>
  <p:tag name="KSO_WM_TAG_VERSION" val="3.0"/>
  <p:tag name="KSO_WM_BEAUTIFY_FLAG" val="#wm#"/>
  <p:tag name="KSO_WM_TEMPLATE_INDEX" val="20236024"/>
  <p:tag name="KSO_WM_TEMPLATE_CATEGORY" val="custom"/>
  <p:tag name="KSO_WM_TEMPLATE_MASTER_TYPE" val="0"/>
</p:tagLst>
</file>

<file path=ppt/tags/tag25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6024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24"/>
  <p:tag name="KSO_WM_TEMPLATE_CATEGORY" val="custom"/>
  <p:tag name="KSO_WM_UNIT_ISCONTENTSTITLE" val="0"/>
  <p:tag name="KSO_WM_UNIT_VALUE" val="14"/>
  <p:tag name="KSO_WM_UNIT_PRESET_TEXT" val="单击此处&#10;添加文档标题"/>
  <p:tag name="KSO_WM_UNIT_TEXT_TYPE" val="1"/>
</p:tagLst>
</file>

<file path=ppt/tags/tag254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6024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24"/>
  <p:tag name="KSO_WM_TEMPLATE_CATEGORY" val="custom"/>
  <p:tag name="KSO_WM_UNIT_VALUE" val="11"/>
</p:tagLst>
</file>

<file path=ppt/tags/tag255.xml><?xml version="1.0" encoding="utf-8"?>
<p:tagLst xmlns:p="http://schemas.openxmlformats.org/presentationml/2006/main">
  <p:tag name="KSO_WM_TEMPLATE_THUMBS_INDEX" val="1、9"/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6024"/>
  <p:tag name="KSO_WM_TEMPLATE_CATEGORY" val="custom"/>
  <p:tag name="KSO_WM_SLIDE_INDEX" val="1"/>
  <p:tag name="KSO_WM_SLIDE_ID" val="custom20236024_1"/>
  <p:tag name="KSO_WM_TEMPLATE_MASTER_TYPE" val="0"/>
  <p:tag name="KSO_WM_SLIDE_LAYOUT" val="a_b_f"/>
  <p:tag name="KSO_WM_SLIDE_LAYOUT_CNT" val="1_1_3"/>
  <p:tag name="KSO_WM_SLIDE_THEME_ID" val="3330078"/>
  <p:tag name="KSO_WM_SLIDE_THEME_NAME" val="绿棕色职场办公典雅中国风主题"/>
  <p:tag name="resource_record_key" val="{&quot;13&quot;:[19971666],&quot;65&quot;:[20236024]}"/>
</p:tagLst>
</file>

<file path=ppt/tags/tag25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UNIT_ID" val="custom20236024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24"/>
  <p:tag name="KSO_WM_TEMPLATE_CATEGORY" val="custom"/>
  <p:tag name="KSO_WM_UNIT_VALUE" val="2"/>
  <p:tag name="KSO_WM_UNIT_TEXT_FILL_FORE_SCHEMECOLOR_INDEX" val="6"/>
  <p:tag name="KSO_WM_UNIT_TEXT_FILL_TYPE" val="1"/>
  <p:tag name="KSO_WM_UNIT_USESOURCEFORMAT_APPLY" val="1"/>
</p:tagLst>
</file>

<file path=ppt/tags/tag257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UNIT_ID" val="custom20236024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24"/>
  <p:tag name="KSO_WM_TEMPLATE_CATEGORY" val="custom"/>
  <p:tag name="KSO_WM_UNIT_FILL_FORE_SCHEMECOLOR_INDEX" val="8"/>
  <p:tag name="KSO_WM_UNIT_FILL_TYPE" val="1"/>
  <p:tag name="KSO_WM_UNIT_TEXT_FILL_FORE_SCHEMECOLOR_INDEX" val="2"/>
  <p:tag name="KSO_WM_UNIT_TEXT_FILL_TYPE" val="1"/>
  <p:tag name="KSO_WM_UNIT_USESOURCEFORMAT_APPLY" val="1"/>
</p:tagLst>
</file>

<file path=ppt/tags/tag258.xml><?xml version="1.0" encoding="utf-8"?>
<p:tagLst xmlns:p="http://schemas.openxmlformats.org/presentationml/2006/main">
  <p:tag name="KSO_WM_UNIT_TYPE" val="l_h_i"/>
  <p:tag name="KSO_WM_UNIT_SUBTYPE" val="d"/>
  <p:tag name="KSO_WM_UNIT_INDEX" val="1_1_2"/>
  <p:tag name="KSO_WM_BEAUTIFY_FLAG" val="#wm#"/>
  <p:tag name="KSO_WM_TAG_VERSION" val="3.0"/>
  <p:tag name="KSO_WM_DIAGRAM_VERSION" val="3"/>
  <p:tag name="KSO_WM_DIAGRAM_GROUP_CODE" val="l1-1"/>
  <p:tag name="KSO_WM_UNIT_ID" val="custom20236024_4*l_h_i*1_1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24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31.77874015748029,&quot;left&quot;:113.10184429018518,&quot;top&quot;:215,&quot;width&quot;:747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6"/>
  <p:tag name="KSO_WM_UNIT_TEXT_FILL_TYPE" val="1"/>
  <p:tag name="KSO_WM_UNIT_USESOURCEFORMAT_APPLY" val="1"/>
</p:tagLst>
</file>

<file path=ppt/tags/tag259.xml><?xml version="1.0" encoding="utf-8"?>
<p:tagLst xmlns:p="http://schemas.openxmlformats.org/presentationml/2006/main">
  <p:tag name="KSO_WM_UNIT_TYPE" val="l_h_f"/>
  <p:tag name="KSO_WM_UNIT_INDEX" val="1_1_1"/>
  <p:tag name="KSO_WM_BEAUTIFY_FLAG" val="#wm#"/>
  <p:tag name="KSO_WM_TAG_VERSION" val="3.0"/>
  <p:tag name="KSO_WM_DIAGRAM_VERSION" val="3"/>
  <p:tag name="KSO_WM_DIAGRAM_GROUP_CODE" val="l1-1"/>
  <p:tag name="KSO_WM_UNIT_ID" val="custom20236024_4*l_h_f*1_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24"/>
  <p:tag name="KSO_WM_TEMPLATE_CATEGORY" val="custom"/>
  <p:tag name="KSO_WM_DIAGRAM_COLOR_TRICK" val="1"/>
  <p:tag name="KSO_WM_DIAGRAM_COLOR_TEXT_CAN_REMOVE" val="n"/>
  <p:tag name="KSO_WM_UNIT_SUBTYPE" val="a"/>
  <p:tag name="KSO_WM_UNIT_VALUE" val="21"/>
  <p:tag name="KSO_WM_DIAGRAM_MAX_ITEMCNT" val="6"/>
  <p:tag name="KSO_WM_DIAGRAM_MIN_ITEMCNT" val="2"/>
  <p:tag name="KSO_WM_DIAGRAM_VIRTUALLY_FRAME" val="{&quot;height&quot;:231.77874015748029,&quot;left&quot;:113.10184429018518,&quot;top&quot;:215,&quot;width&quot;:747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&#10;目录项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TYPE" val="l_h_i"/>
  <p:tag name="KSO_WM_UNIT_SUBTYPE" val="d"/>
  <p:tag name="KSO_WM_UNIT_INDEX" val="1_3_2"/>
  <p:tag name="KSO_WM_BEAUTIFY_FLAG" val="#wm#"/>
  <p:tag name="KSO_WM_TAG_VERSION" val="3.0"/>
  <p:tag name="KSO_WM_DIAGRAM_VERSION" val="3"/>
  <p:tag name="KSO_WM_DIAGRAM_GROUP_CODE" val="l1-1"/>
  <p:tag name="KSO_WM_UNIT_ID" val="custom20236024_4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24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31.77874015748029,&quot;left&quot;:113.10184429018518,&quot;top&quot;:215,&quot;width&quot;:747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6"/>
  <p:tag name="KSO_WM_UNIT_TEXT_FILL_TYPE" val="1"/>
  <p:tag name="KSO_WM_UNIT_USESOURCEFORMAT_APPLY" val="1"/>
</p:tagLst>
</file>

<file path=ppt/tags/tag261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UNIT_ID" val="custom20236024_4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24"/>
  <p:tag name="KSO_WM_TEMPLATE_CATEGORY" val="custom"/>
  <p:tag name="KSO_WM_DIAGRAM_COLOR_TRICK" val="1"/>
  <p:tag name="KSO_WM_DIAGRAM_COLOR_TEXT_CAN_REMOVE" val="n"/>
  <p:tag name="KSO_WM_UNIT_SUBTYPE" val="a"/>
  <p:tag name="KSO_WM_UNIT_VALUE" val="21"/>
  <p:tag name="KSO_WM_DIAGRAM_MAX_ITEMCNT" val="6"/>
  <p:tag name="KSO_WM_DIAGRAM_MIN_ITEMCNT" val="2"/>
  <p:tag name="KSO_WM_DIAGRAM_VIRTUALLY_FRAME" val="{&quot;height&quot;:231.77874015748029,&quot;left&quot;:113.10184429018518,&quot;top&quot;:215,&quot;width&quot;:747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&#10;目录项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262.xml><?xml version="1.0" encoding="utf-8"?>
<p:tagLst xmlns:p="http://schemas.openxmlformats.org/presentationml/2006/main">
  <p:tag name="KSO_WM_UNIT_TYPE" val="l_h_i"/>
  <p:tag name="KSO_WM_UNIT_SUBTYPE" val="d"/>
  <p:tag name="KSO_WM_UNIT_INDEX" val="1_2_2"/>
  <p:tag name="KSO_WM_BEAUTIFY_FLAG" val="#wm#"/>
  <p:tag name="KSO_WM_TAG_VERSION" val="3.0"/>
  <p:tag name="KSO_WM_DIAGRAM_VERSION" val="3"/>
  <p:tag name="KSO_WM_DIAGRAM_GROUP_CODE" val="l1-1"/>
  <p:tag name="KSO_WM_UNIT_ID" val="custom20236024_4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24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31.77874015748029,&quot;left&quot;:113.10184429018518,&quot;top&quot;:215,&quot;width&quot;:747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6"/>
  <p:tag name="KSO_WM_UNIT_TEXT_FILL_TYPE" val="1"/>
  <p:tag name="KSO_WM_UNIT_USESOURCEFORMAT_APPLY" val="1"/>
</p:tagLst>
</file>

<file path=ppt/tags/tag263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UNIT_ID" val="custom20236024_4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24"/>
  <p:tag name="KSO_WM_TEMPLATE_CATEGORY" val="custom"/>
  <p:tag name="KSO_WM_DIAGRAM_COLOR_TRICK" val="1"/>
  <p:tag name="KSO_WM_DIAGRAM_COLOR_TEXT_CAN_REMOVE" val="n"/>
  <p:tag name="KSO_WM_UNIT_SUBTYPE" val="a"/>
  <p:tag name="KSO_WM_UNIT_VALUE" val="21"/>
  <p:tag name="KSO_WM_DIAGRAM_MAX_ITEMCNT" val="6"/>
  <p:tag name="KSO_WM_DIAGRAM_MIN_ITEMCNT" val="2"/>
  <p:tag name="KSO_WM_DIAGRAM_VIRTUALLY_FRAME" val="{&quot;height&quot;:231.77874015748029,&quot;left&quot;:113.10184429018518,&quot;top&quot;:215,&quot;width&quot;:747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&#10;目录项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264.xml><?xml version="1.0" encoding="utf-8"?>
<p:tagLst xmlns:p="http://schemas.openxmlformats.org/presentationml/2006/main">
  <p:tag name="KSO_WM_UNIT_TYPE" val="l_h_i"/>
  <p:tag name="KSO_WM_UNIT_SUBTYPE" val="d"/>
  <p:tag name="KSO_WM_UNIT_INDEX" val="1_4_2"/>
  <p:tag name="KSO_WM_BEAUTIFY_FLAG" val="#wm#"/>
  <p:tag name="KSO_WM_TAG_VERSION" val="3.0"/>
  <p:tag name="KSO_WM_DIAGRAM_VERSION" val="3"/>
  <p:tag name="KSO_WM_DIAGRAM_GROUP_CODE" val="l1-1"/>
  <p:tag name="KSO_WM_UNIT_ID" val="custom20236024_4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24"/>
  <p:tag name="KSO_WM_TEMPLATE_CATEGORY" val="custom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231.77874015748029,&quot;left&quot;:113.10184429018518,&quot;top&quot;:215,&quot;width&quot;:747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6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6"/>
  <p:tag name="KSO_WM_UNIT_TEXT_FILL_TYPE" val="1"/>
  <p:tag name="KSO_WM_UNIT_USESOURCEFORMAT_APPLY" val="1"/>
</p:tagLst>
</file>

<file path=ppt/tags/tag265.xml><?xml version="1.0" encoding="utf-8"?>
<p:tagLst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DIAGRAM_GROUP_CODE" val="l1-1"/>
  <p:tag name="KSO_WM_UNIT_ID" val="custom20236024_4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024"/>
  <p:tag name="KSO_WM_TEMPLATE_CATEGORY" val="custom"/>
  <p:tag name="KSO_WM_DIAGRAM_COLOR_TRICK" val="1"/>
  <p:tag name="KSO_WM_DIAGRAM_COLOR_TEXT_CAN_REMOVE" val="n"/>
  <p:tag name="KSO_WM_UNIT_SUBTYPE" val="a"/>
  <p:tag name="KSO_WM_UNIT_VALUE" val="21"/>
  <p:tag name="KSO_WM_DIAGRAM_MAX_ITEMCNT" val="6"/>
  <p:tag name="KSO_WM_DIAGRAM_MIN_ITEMCNT" val="2"/>
  <p:tag name="KSO_WM_DIAGRAM_VIRTUALLY_FRAME" val="{&quot;height&quot;:231.77874015748029,&quot;left&quot;:113.10184429018518,&quot;top&quot;:215,&quot;width&quot;:747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&#10;目录项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266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4"/>
  <p:tag name="KSO_WM_DIAGRAM_GROUP_CODE" val="l1-1"/>
  <p:tag name="KSO_WM_BEAUTIFY_FLAG" val="#wm#"/>
  <p:tag name="KSO_WM_TEMPLATE_INDEX" val="20236024"/>
  <p:tag name="KSO_WM_TEMPLATE_CATEGORY" val="custom"/>
  <p:tag name="KSO_WM_SLIDE_INDEX" val="4"/>
  <p:tag name="KSO_WM_SLIDE_ID" val="custom20236024_4"/>
  <p:tag name="KSO_WM_TEMPLATE_MASTER_TYPE" val="0"/>
  <p:tag name="KSO_WM_SLIDE_LAYOUT" val="a_l"/>
  <p:tag name="KSO_WM_SLIDE_LAYOUT_CNT" val="1_1"/>
  <p:tag name="KSO_WM_SLIDE_DIAGTYPE" val="l"/>
</p:tagLst>
</file>

<file path=ppt/tags/tag267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602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24"/>
  <p:tag name="KSO_WM_TEMPLATE_CATEGORY" val="custom"/>
  <p:tag name="KSO_WM_UNIT_ISCONTENTSTITLE" val="0"/>
  <p:tag name="KSO_WM_UNIT_PRESET_TEXT" val="添加章节标题"/>
  <p:tag name="KSO_WM_UNIT_TEXT_TYPE" val="1"/>
</p:tagLst>
</file>

<file path=ppt/tags/tag26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6024_7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24"/>
  <p:tag name="KSO_WM_TEMPLATE_CATEGORY" val="custom"/>
  <p:tag name="KSO_WM_UNIT_ISCONTENTSTITLE" val="0"/>
  <p:tag name="KSO_WM_UNIT_VALUE" val="17"/>
  <p:tag name="KSO_WM_UNIT_PRESET_TEXT" val="章节副标题"/>
  <p:tag name="KSO_WM_UNIT_TEXT_TYPE" val="1"/>
</p:tagLst>
</file>

<file path=ppt/tags/tag269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602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24"/>
  <p:tag name="KSO_WM_TEMPLATE_CATEGORY" val="custom"/>
  <p:tag name="KSO_WM_UNIT_VALUE" val="7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6024"/>
  <p:tag name="KSO_WM_TEMPLATE_CATEGORY" val="custom"/>
  <p:tag name="KSO_WM_SLIDE_INDEX" val="7"/>
  <p:tag name="KSO_WM_SLIDE_ID" val="custom20236024_7"/>
  <p:tag name="KSO_WM_TEMPLATE_MASTER_TYPE" val="0"/>
  <p:tag name="KSO_WM_SLIDE_LAYOUT" val="a_b_e"/>
  <p:tag name="KSO_WM_SLIDE_LAYOUT_CNT" val="1_1_1"/>
  <p:tag name="KSO_WM_SLIDE_THEME_ID" val="3330078"/>
  <p:tag name="KSO_WM_SLIDE_THEME_NAME" val="绿棕色职场办公典雅中国风主题"/>
</p:tagLst>
</file>

<file path=ppt/tags/tag2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2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73_3*l_h_i*1_1_2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4998779296875,&quot;left&quot;:54.85,&quot;top&quot;:131.9000454735944,&quot;width&quot;:850.400078740157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27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73_3*l_h_f*1_1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4998779296875,&quot;left&quot;:54.85,&quot;top&quot;:131.9000454735944,&quot;width&quot;:850.40007874015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5"/>
  <p:tag name="KSO_WM_UNIT_TEXT_TYPE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UNIT_USESOURCEFORMAT_APPLY" val="0"/>
</p:tagLst>
</file>

<file path=ppt/tags/tag27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ID" val="diagram20231973_3*l_h_i*1_1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4998779296875,&quot;left&quot;:54.85,&quot;top&quot;:131.9000454735944,&quot;width&quot;:850.400078740157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7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73_3*l_h_i*1_2_2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4998779296875,&quot;left&quot;:54.85,&quot;top&quot;:131.9000454735944,&quot;width&quot;:850.400078740157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2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73_3*l_h_f*1_2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4998779296875,&quot;left&quot;:54.85,&quot;top&quot;:131.9000454735944,&quot;width&quot;:850.40007874015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5"/>
  <p:tag name="KSO_WM_UNIT_TEXT_TYPE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UNIT_USESOURCEFORMAT_APPLY" val="0"/>
</p:tagLst>
</file>

<file path=ppt/tags/tag2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ID" val="diagram20231973_3*l_h_i*1_2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4998779296875,&quot;left&quot;:54.85,&quot;top&quot;:131.9000454735944,&quot;width&quot;:850.400078740157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73_3*l_h_i*1_3_2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4998779296875,&quot;left&quot;:54.85,&quot;top&quot;:131.9000454735944,&quot;width&quot;:850.400078740157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2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73_3*l_h_f*1_3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4998779296875,&quot;left&quot;:54.85,&quot;top&quot;:131.9000454735944,&quot;width&quot;:850.40007874015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5"/>
  <p:tag name="KSO_WM_UNIT_TEXT_TYPE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UNIT_USESOURCEFORMAT_APPLY" val="0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ID" val="diagram20231973_3*l_h_i*1_3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4998779296875,&quot;left&quot;:54.85,&quot;top&quot;:131.9000454735944,&quot;width&quot;:850.400078740157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73_3*l_h_i*1_4_2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4998779296875,&quot;left&quot;:54.85,&quot;top&quot;:131.9000454735944,&quot;width&quot;:850.400078740157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2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73_3*l_h_f*1_4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4998779296875,&quot;left&quot;:54.85,&quot;top&quot;:131.9000454735944,&quot;width&quot;:850.40007874015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55"/>
  <p:tag name="KSO_WM_UNIT_TEXT_TYPE" val="1"/>
  <p:tag name="KSO_WM_UNIT_PRESET_TEXT" val="单击此处添加文本具体内容，简明扼要地阐述您的观点。根据需要可酌情增减文字内容"/>
  <p:tag name="KSO_WM_UNIT_TEXT_FILL_FORE_SCHEMECOLOR_INDEX" val="1"/>
  <p:tag name="KSO_WM_UNIT_TEXT_FILL_TYPE" val="1"/>
  <p:tag name="KSO_WM_UNIT_USESOURCEFORMAT_APPLY" val="0"/>
</p:tagLst>
</file>

<file path=ppt/tags/tag2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ID" val="diagram20231973_3*l_h_i*1_4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4998779296875,&quot;left&quot;:54.85,&quot;top&quot;:131.9000454735944,&quot;width&quot;:850.400078740157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2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73_3*l_h_i*1_1_3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4998779296875,&quot;left&quot;:54.85,&quot;top&quot;:131.9000454735944,&quot;width&quot;:850.400078740157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73_3*l_h_i*1_2_3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4998779296875,&quot;left&quot;:54.85,&quot;top&quot;:131.9000454735944,&quot;width&quot;:850.400078740157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73_3*l_h_i*1_3_3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4998779296875,&quot;left&quot;:54.85,&quot;top&quot;:131.9000454735944,&quot;width&quot;:850.400078740157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73_3*l_h_i*1_4_3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4998779296875,&quot;left&quot;:54.85,&quot;top&quot;:131.9000454735944,&quot;width&quot;:850.4000787401576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2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73_3*l_h_a*1_1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4998779296875,&quot;left&quot;:54.85,&quot;top&quot;:131.9000454735944,&quot;width&quot;:850.40007874015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8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8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73_3*l_h_a*1_2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4998779296875,&quot;left&quot;:54.85,&quot;top&quot;:131.9000454735944,&quot;width&quot;:850.40007874015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73_3*l_h_a*1_3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4998779296875,&quot;left&quot;:54.85,&quot;top&quot;:131.9000454735944,&quot;width&quot;:850.40007874015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9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1973_3*l_h_a*1_4_1"/>
  <p:tag name="KSO_WM_TEMPLATE_CATEGORY" val="diagram"/>
  <p:tag name="KSO_WM_TEMPLATE_INDEX" val="20231973"/>
  <p:tag name="KSO_WM_UNIT_LAYERLEVEL" val="1_1_1"/>
  <p:tag name="KSO_WM_TAG_VERSION" val="3.0"/>
  <p:tag name="KSO_WM_DIAGRAM_MAX_ITEMCNT" val="5"/>
  <p:tag name="KSO_WM_DIAGRAM_MIN_ITEMCNT" val="2"/>
  <p:tag name="KSO_WM_DIAGRAM_VIRTUALLY_FRAME" val="{&quot;height&quot;:326.54998779296875,&quot;left&quot;:54.85,&quot;top&quot;:131.9000454735944,&quot;width&quot;:850.400078740157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292.xml><?xml version="1.0" encoding="utf-8"?>
<p:tagLst xmlns:p="http://schemas.openxmlformats.org/presentationml/2006/main">
  <p:tag name="KSO_WM_SLIDE_ID" val="custom20236024_8"/>
  <p:tag name="KSO_WM_TEMPLATE_SUBCATEGORY" val="29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8"/>
  <p:tag name="KSO_WM_SLIDE_SIZE" val="850*457"/>
  <p:tag name="KSO_WM_SLIDE_POSITION" val="54*28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6024"/>
  <p:tag name="KSO_WM_SLIDE_LAYOUT" val="a_f"/>
  <p:tag name="KSO_WM_SLIDE_LAYOUT_CNT" val="1_1"/>
  <p:tag name="KSO_WM_SPECIAL_SOURCE" val="bdnull"/>
  <p:tag name="KSO_WM_SLIDE_LAYOUT_NAME" val="标题和内容"/>
</p:tagLst>
</file>

<file path=ppt/tags/tag29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602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24"/>
  <p:tag name="KSO_WM_TEMPLATE_CATEGORY" val="custom"/>
  <p:tag name="KSO_WM_UNIT_ISCONTENTSTITLE" val="0"/>
  <p:tag name="KSO_WM_UNIT_PRESET_TEXT" val="添加章节标题"/>
  <p:tag name="KSO_WM_UNIT_TEXT_TYPE" val="1"/>
</p:tagLst>
</file>

<file path=ppt/tags/tag294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602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24"/>
  <p:tag name="KSO_WM_TEMPLATE_CATEGORY" val="custom"/>
  <p:tag name="KSO_WM_UNIT_VALUE" val="7"/>
</p:tagLst>
</file>

<file path=ppt/tags/tag295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6024"/>
  <p:tag name="KSO_WM_TEMPLATE_CATEGORY" val="custom"/>
  <p:tag name="KSO_WM_SLIDE_INDEX" val="7"/>
  <p:tag name="KSO_WM_SLIDE_ID" val="custom20236024_7"/>
  <p:tag name="KSO_WM_TEMPLATE_MASTER_TYPE" val="0"/>
  <p:tag name="KSO_WM_SLIDE_LAYOUT" val="a_b_e"/>
  <p:tag name="KSO_WM_SLIDE_LAYOUT_CNT" val="1_1_1"/>
  <p:tag name="KSO_WM_SLIDE_THEME_ID" val="3330078"/>
  <p:tag name="KSO_WM_SLIDE_THEME_NAME" val="绿棕色职场办公典雅中国风主题"/>
</p:tagLst>
</file>

<file path=ppt/tags/tag2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186_3*l_h_f*1_1_1"/>
  <p:tag name="KSO_WM_TEMPLATE_CATEGORY" val="diagram"/>
  <p:tag name="KSO_WM_TEMPLATE_INDEX" val="20233186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48.25323486328125,&quot;width&quot;:850.393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186_3*l_h_a*1_1_1"/>
  <p:tag name="KSO_WM_TEMPLATE_CATEGORY" val="diagram"/>
  <p:tag name="KSO_WM_TEMPLATE_INDEX" val="20233186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48.25323486328125,&quot;width&quot;:850.393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内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186_3*l_h_f*1_2_1"/>
  <p:tag name="KSO_WM_TEMPLATE_CATEGORY" val="diagram"/>
  <p:tag name="KSO_WM_TEMPLATE_INDEX" val="20233186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48.25323486328125,&quot;width&quot;:850.393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29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3186_3*l_h_a*1_2_1"/>
  <p:tag name="KSO_WM_TEMPLATE_CATEGORY" val="diagram"/>
  <p:tag name="KSO_WM_TEMPLATE_INDEX" val="20233186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48.25323486328125,&quot;width&quot;:850.393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内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186_3*l_h_f*1_3_1"/>
  <p:tag name="KSO_WM_TEMPLATE_CATEGORY" val="diagram"/>
  <p:tag name="KSO_WM_TEMPLATE_INDEX" val="20233186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48.25323486328125,&quot;width&quot;:850.393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0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3186_3*l_h_a*1_3_1"/>
  <p:tag name="KSO_WM_TEMPLATE_CATEGORY" val="diagram"/>
  <p:tag name="KSO_WM_TEMPLATE_INDEX" val="20233186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48.25323486328125,&quot;width&quot;:850.393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内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0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3186_3*l_h_f*1_4_1"/>
  <p:tag name="KSO_WM_TEMPLATE_CATEGORY" val="diagram"/>
  <p:tag name="KSO_WM_TEMPLATE_INDEX" val="20233186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48.25323486328125,&quot;width&quot;:850.393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文本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0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3186_3*l_h_a*1_4_1"/>
  <p:tag name="KSO_WM_TEMPLATE_CATEGORY" val="diagram"/>
  <p:tag name="KSO_WM_TEMPLATE_INDEX" val="20233186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48.25323486328125,&quot;width&quot;:850.3935546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此处添加项标题内容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6_3*l_h_i*1_1_1"/>
  <p:tag name="KSO_WM_TEMPLATE_CATEGORY" val="diagram"/>
  <p:tag name="KSO_WM_TEMPLATE_INDEX" val="202331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d"/>
  <p:tag name="KSO_WM_UNIT_TYPE" val="l_h_i"/>
  <p:tag name="KSO_WM_UNIT_INDEX" val="1_1_1"/>
  <p:tag name="KSO_WM_DIAGRAM_MAX_ITEMCNT" val="4"/>
  <p:tag name="KSO_WM_DIAGRAM_MIN_ITEMCNT" val="2"/>
  <p:tag name="KSO_WM_DIAGRAM_VIRTUALLY_FRAME" val="{&quot;height&quot;:348.25323486328125,&quot;width&quot;:850.39355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6_3*l_h_i*1_2_1"/>
  <p:tag name="KSO_WM_TEMPLATE_CATEGORY" val="diagram"/>
  <p:tag name="KSO_WM_TEMPLATE_INDEX" val="202331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d"/>
  <p:tag name="KSO_WM_UNIT_TYPE" val="l_h_i"/>
  <p:tag name="KSO_WM_UNIT_INDEX" val="1_2_1"/>
  <p:tag name="KSO_WM_DIAGRAM_MAX_ITEMCNT" val="4"/>
  <p:tag name="KSO_WM_DIAGRAM_MIN_ITEMCNT" val="2"/>
  <p:tag name="KSO_WM_DIAGRAM_VIRTUALLY_FRAME" val="{&quot;height&quot;:348.25323486328125,&quot;width&quot;:850.39355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6_3*l_h_i*1_3_1"/>
  <p:tag name="KSO_WM_TEMPLATE_CATEGORY" val="diagram"/>
  <p:tag name="KSO_WM_TEMPLATE_INDEX" val="202331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d"/>
  <p:tag name="KSO_WM_UNIT_TYPE" val="l_h_i"/>
  <p:tag name="KSO_WM_UNIT_INDEX" val="1_3_1"/>
  <p:tag name="KSO_WM_DIAGRAM_MAX_ITEMCNT" val="4"/>
  <p:tag name="KSO_WM_DIAGRAM_MIN_ITEMCNT" val="2"/>
  <p:tag name="KSO_WM_DIAGRAM_VIRTUALLY_FRAME" val="{&quot;height&quot;:348.25323486328125,&quot;width&quot;:850.39355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6_3*l_h_i*1_4_1"/>
  <p:tag name="KSO_WM_TEMPLATE_CATEGORY" val="diagram"/>
  <p:tag name="KSO_WM_TEMPLATE_INDEX" val="2023318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SUBTYPE" val="d"/>
  <p:tag name="KSO_WM_UNIT_TYPE" val="l_h_i"/>
  <p:tag name="KSO_WM_UNIT_INDEX" val="1_4_1"/>
  <p:tag name="KSO_WM_DIAGRAM_MAX_ITEMCNT" val="4"/>
  <p:tag name="KSO_WM_DIAGRAM_MIN_ITEMCNT" val="2"/>
  <p:tag name="KSO_WM_DIAGRAM_VIRTUALLY_FRAME" val="{&quot;height&quot;:348.25323486328125,&quot;width&quot;:850.3935546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6_3*a*1"/>
  <p:tag name="KSO_WM_TEMPLATE_CATEGORY" val="diagram"/>
  <p:tag name="KSO_WM_TEMPLATE_INDEX" val="2023318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UNIT_PRESET_TEXT" val="单击此处添加标题内容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09.xml><?xml version="1.0" encoding="utf-8"?>
<p:tagLst xmlns:p="http://schemas.openxmlformats.org/presentationml/2006/main">
  <p:tag name="KSO_WM_BEAUTIFY_FLAG" val="#wm#"/>
  <p:tag name="KSO_WM_TEMPLATE_CATEGORY" val="custom"/>
  <p:tag name="KSO_WM_TEMPLATE_INDEX" val="20236024"/>
  <p:tag name="KSO_WM_SLIDE_ID" val="custom20236024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DIAGRAM_GROUP_CODE" val="l1-1"/>
  <p:tag name="KSO_WM_SLIDE_DIAGTYPE" val="l"/>
  <p:tag name="KSO_WM_TAG_VERSION" val="3.0"/>
  <p:tag name="KSO_WM_SLIDE_LAYOUT" val="a_f"/>
  <p:tag name="KSO_WM_SLIDE_LAYOUT_CNT" val="1_1"/>
  <p:tag name="KSO_WM_SLIDE_TYPE" val="text"/>
  <p:tag name="KSO_WM_SLIDE_SUBTYPE" val="pureTxt"/>
  <p:tag name="KSO_WM_SLIDE_SIZE" val="850*457"/>
  <p:tag name="KSO_WM_SLIDE_POSITION" val="54*28"/>
  <p:tag name="KSO_WM_SPECIAL_SOURCE" val="bdnull"/>
  <p:tag name="KSO_WM_SLIDE_LAYOUT_NAME" val="标题和内容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6_3*a*1"/>
  <p:tag name="KSO_WM_TEMPLATE_CATEGORY" val="diagram"/>
  <p:tag name="KSO_WM_TEMPLATE_INDEX" val="2023318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UNIT_PRESET_TEXT" val="单击此处添加标题内容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11.xml><?xml version="1.0" encoding="utf-8"?>
<p:tagLst xmlns:p="http://schemas.openxmlformats.org/presentationml/2006/main">
  <p:tag name="KSO_WM_BEAUTIFY_FLAG" val="#wm#"/>
  <p:tag name="KSO_WM_TEMPLATE_CATEGORY" val="custom"/>
  <p:tag name="KSO_WM_TEMPLATE_INDEX" val="20236024"/>
  <p:tag name="KSO_WM_SLIDE_ID" val="custom20236024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DIAGRAM_GROUP_CODE" val="l1-1"/>
  <p:tag name="KSO_WM_SLIDE_DIAGTYPE" val="l"/>
  <p:tag name="KSO_WM_TAG_VERSION" val="3.0"/>
  <p:tag name="KSO_WM_SLIDE_LAYOUT" val="a_f"/>
  <p:tag name="KSO_WM_SLIDE_LAYOUT_CNT" val="1_1"/>
  <p:tag name="KSO_WM_SLIDE_TYPE" val="text"/>
  <p:tag name="KSO_WM_SLIDE_SUBTYPE" val="pureTxt"/>
  <p:tag name="KSO_WM_SLIDE_SIZE" val="850*457"/>
  <p:tag name="KSO_WM_SLIDE_POSITION" val="54*28"/>
  <p:tag name="KSO_WM_SPECIAL_SOURCE" val="bdnull"/>
  <p:tag name="KSO_WM_SLIDE_LAYOUT_NAME" val="标题和内容"/>
</p:tagLst>
</file>

<file path=ppt/tags/tag3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6_3*a*1"/>
  <p:tag name="KSO_WM_TEMPLATE_CATEGORY" val="diagram"/>
  <p:tag name="KSO_WM_TEMPLATE_INDEX" val="2023318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UNIT_PRESET_TEXT" val="单击此处添加标题内容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13.xml><?xml version="1.0" encoding="utf-8"?>
<p:tagLst xmlns:p="http://schemas.openxmlformats.org/presentationml/2006/main">
  <p:tag name="KSO_WM_BEAUTIFY_FLAG" val="#wm#"/>
  <p:tag name="KSO_WM_TEMPLATE_CATEGORY" val="custom"/>
  <p:tag name="KSO_WM_TEMPLATE_INDEX" val="20236024"/>
  <p:tag name="KSO_WM_SLIDE_ID" val="custom20236024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DIAGRAM_GROUP_CODE" val="l1-1"/>
  <p:tag name="KSO_WM_SLIDE_DIAGTYPE" val="l"/>
  <p:tag name="KSO_WM_TAG_VERSION" val="3.0"/>
  <p:tag name="KSO_WM_SLIDE_LAYOUT" val="a_f"/>
  <p:tag name="KSO_WM_SLIDE_LAYOUT_CNT" val="1_1"/>
  <p:tag name="KSO_WM_SLIDE_TYPE" val="text"/>
  <p:tag name="KSO_WM_SLIDE_SUBTYPE" val="pureTxt"/>
  <p:tag name="KSO_WM_SLIDE_SIZE" val="850*457"/>
  <p:tag name="KSO_WM_SLIDE_POSITION" val="54*28"/>
  <p:tag name="KSO_WM_SPECIAL_SOURCE" val="bdnull"/>
  <p:tag name="KSO_WM_SLIDE_LAYOUT_NAME" val="标题和内容"/>
</p:tagLst>
</file>

<file path=ppt/tags/tag3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6_3*a*1"/>
  <p:tag name="KSO_WM_TEMPLATE_CATEGORY" val="diagram"/>
  <p:tag name="KSO_WM_TEMPLATE_INDEX" val="2023318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UNIT_PRESET_TEXT" val="单击此处添加标题内容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15.xml><?xml version="1.0" encoding="utf-8"?>
<p:tagLst xmlns:p="http://schemas.openxmlformats.org/presentationml/2006/main">
  <p:tag name="KSO_WM_BEAUTIFY_FLAG" val="#wm#"/>
  <p:tag name="KSO_WM_TEMPLATE_CATEGORY" val="custom"/>
  <p:tag name="KSO_WM_TEMPLATE_INDEX" val="20236024"/>
  <p:tag name="KSO_WM_SLIDE_ID" val="custom20236024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DIAGRAM_GROUP_CODE" val="l1-1"/>
  <p:tag name="KSO_WM_SLIDE_DIAGTYPE" val="l"/>
  <p:tag name="KSO_WM_TAG_VERSION" val="3.0"/>
  <p:tag name="KSO_WM_SLIDE_LAYOUT" val="a_f"/>
  <p:tag name="KSO_WM_SLIDE_LAYOUT_CNT" val="1_1"/>
  <p:tag name="KSO_WM_SLIDE_TYPE" val="text"/>
  <p:tag name="KSO_WM_SLIDE_SUBTYPE" val="pureTxt"/>
  <p:tag name="KSO_WM_SLIDE_SIZE" val="850*457"/>
  <p:tag name="KSO_WM_SLIDE_POSITION" val="54*28"/>
  <p:tag name="KSO_WM_SPECIAL_SOURCE" val="bdnull"/>
  <p:tag name="KSO_WM_SLIDE_LAYOUT_NAME" val="标题和内容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6_3*a*1"/>
  <p:tag name="KSO_WM_TEMPLATE_CATEGORY" val="diagram"/>
  <p:tag name="KSO_WM_TEMPLATE_INDEX" val="2023318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UNIT_PRESET_TEXT" val="单击此处添加标题内容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17.xml><?xml version="1.0" encoding="utf-8"?>
<p:tagLst xmlns:p="http://schemas.openxmlformats.org/presentationml/2006/main">
  <p:tag name="KSO_WM_BEAUTIFY_FLAG" val="#wm#"/>
  <p:tag name="KSO_WM_TEMPLATE_CATEGORY" val="custom"/>
  <p:tag name="KSO_WM_TEMPLATE_INDEX" val="20236024"/>
  <p:tag name="KSO_WM_SLIDE_ID" val="custom20236024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DIAGRAM_GROUP_CODE" val="l1-1"/>
  <p:tag name="KSO_WM_SLIDE_DIAGTYPE" val="l"/>
  <p:tag name="KSO_WM_TAG_VERSION" val="3.0"/>
  <p:tag name="KSO_WM_SLIDE_LAYOUT" val="a_f"/>
  <p:tag name="KSO_WM_SLIDE_LAYOUT_CNT" val="1_1"/>
  <p:tag name="KSO_WM_SLIDE_TYPE" val="text"/>
  <p:tag name="KSO_WM_SLIDE_SUBTYPE" val="pureTxt"/>
  <p:tag name="KSO_WM_SLIDE_SIZE" val="850*457"/>
  <p:tag name="KSO_WM_SLIDE_POSITION" val="54*28"/>
  <p:tag name="KSO_WM_SPECIAL_SOURCE" val="bdnull"/>
  <p:tag name="KSO_WM_SLIDE_LAYOUT_NAME" val="标题和内容"/>
</p:tagLst>
</file>

<file path=ppt/tags/tag3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6_3*a*1"/>
  <p:tag name="KSO_WM_TEMPLATE_CATEGORY" val="diagram"/>
  <p:tag name="KSO_WM_TEMPLATE_INDEX" val="2023318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UNIT_PRESET_TEXT" val="单击此处添加标题内容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19.xml><?xml version="1.0" encoding="utf-8"?>
<p:tagLst xmlns:p="http://schemas.openxmlformats.org/presentationml/2006/main">
  <p:tag name="KSO_WM_BEAUTIFY_FLAG" val="#wm#"/>
  <p:tag name="KSO_WM_TEMPLATE_CATEGORY" val="custom"/>
  <p:tag name="KSO_WM_TEMPLATE_INDEX" val="20236024"/>
  <p:tag name="KSO_WM_SLIDE_ID" val="custom20236024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DIAGRAM_GROUP_CODE" val="l1-1"/>
  <p:tag name="KSO_WM_SLIDE_DIAGTYPE" val="l"/>
  <p:tag name="KSO_WM_TAG_VERSION" val="3.0"/>
  <p:tag name="KSO_WM_SLIDE_LAYOUT" val="a_f"/>
  <p:tag name="KSO_WM_SLIDE_LAYOUT_CNT" val="1_1"/>
  <p:tag name="KSO_WM_SLIDE_TYPE" val="text"/>
  <p:tag name="KSO_WM_SLIDE_SUBTYPE" val="pureTxt"/>
  <p:tag name="KSO_WM_SLIDE_SIZE" val="850*457"/>
  <p:tag name="KSO_WM_SLIDE_POSITION" val="54*28"/>
  <p:tag name="KSO_WM_SPECIAL_SOURCE" val="bdnull"/>
  <p:tag name="KSO_WM_SLIDE_LAYOUT_NAME" val="标题和内容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6_3*a*1"/>
  <p:tag name="KSO_WM_TEMPLATE_CATEGORY" val="diagram"/>
  <p:tag name="KSO_WM_TEMPLATE_INDEX" val="2023318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UNIT_PRESET_TEXT" val="单击此处添加标题内容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21.xml><?xml version="1.0" encoding="utf-8"?>
<p:tagLst xmlns:p="http://schemas.openxmlformats.org/presentationml/2006/main">
  <p:tag name="KSO_WM_BEAUTIFY_FLAG" val="#wm#"/>
  <p:tag name="KSO_WM_TEMPLATE_CATEGORY" val="custom"/>
  <p:tag name="KSO_WM_TEMPLATE_INDEX" val="20236024"/>
  <p:tag name="KSO_WM_SLIDE_ID" val="custom20236024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DIAGRAM_GROUP_CODE" val="l1-1"/>
  <p:tag name="KSO_WM_SLIDE_DIAGTYPE" val="l"/>
  <p:tag name="KSO_WM_TAG_VERSION" val="3.0"/>
  <p:tag name="KSO_WM_SLIDE_LAYOUT" val="a_f"/>
  <p:tag name="KSO_WM_SLIDE_LAYOUT_CNT" val="1_1"/>
  <p:tag name="KSO_WM_SLIDE_TYPE" val="text"/>
  <p:tag name="KSO_WM_SLIDE_SUBTYPE" val="pureTxt"/>
  <p:tag name="KSO_WM_SLIDE_SIZE" val="850*457"/>
  <p:tag name="KSO_WM_SLIDE_POSITION" val="54*28"/>
  <p:tag name="KSO_WM_SPECIAL_SOURCE" val="bdnull"/>
  <p:tag name="KSO_WM_SLIDE_LAYOUT_NAME" val="标题和内容"/>
</p:tagLst>
</file>

<file path=ppt/tags/tag3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186_3*a*1"/>
  <p:tag name="KSO_WM_TEMPLATE_CATEGORY" val="diagram"/>
  <p:tag name="KSO_WM_TEMPLATE_INDEX" val="2023318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UNIT_PRESET_TEXT" val="单击此处添加标题内容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23.xml><?xml version="1.0" encoding="utf-8"?>
<p:tagLst xmlns:p="http://schemas.openxmlformats.org/presentationml/2006/main">
  <p:tag name="KSO_WM_BEAUTIFY_FLAG" val="#wm#"/>
  <p:tag name="KSO_WM_TEMPLATE_CATEGORY" val="custom"/>
  <p:tag name="KSO_WM_TEMPLATE_INDEX" val="20236024"/>
  <p:tag name="KSO_WM_SLIDE_ID" val="custom20236024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DIAGRAM_GROUP_CODE" val="l1-1"/>
  <p:tag name="KSO_WM_SLIDE_DIAGTYPE" val="l"/>
  <p:tag name="KSO_WM_TAG_VERSION" val="3.0"/>
  <p:tag name="KSO_WM_SLIDE_LAYOUT" val="a_f"/>
  <p:tag name="KSO_WM_SLIDE_LAYOUT_CNT" val="1_1"/>
  <p:tag name="KSO_WM_SLIDE_TYPE" val="text"/>
  <p:tag name="KSO_WM_SLIDE_SUBTYPE" val="pureTxt"/>
  <p:tag name="KSO_WM_SLIDE_SIZE" val="850*457"/>
  <p:tag name="KSO_WM_SLIDE_POSITION" val="54*28"/>
  <p:tag name="KSO_WM_SPECIAL_SOURCE" val="bdnull"/>
  <p:tag name="KSO_WM_SLIDE_LAYOUT_NAME" val="标题和内容"/>
</p:tagLst>
</file>

<file path=ppt/tags/tag3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i*1_1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solid&quot;:{&quot;brightness&quot;:0,&quot;colorType&quot;:1,&quot;foreColorIndex&quot;:5,&quot;transparency&quot;:0.3300000131130218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i*1_2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gradient&quot;:[{&quot;brightness&quot;:0,&quot;colorType&quot;:1,&quot;foreColorIndex&quot;:5,&quot;pos&quot;:0,&quot;transparency&quot;:0.25},{&quot;brightness&quot;:0,&quot;colorType&quot;:1,&quot;foreColorIndex&quot;:5,&quot;pos&quot;:0.6800000071525574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i*1_3"/>
  <p:tag name="KSO_WM_TEMPLATE_CATEGORY" val="diagram"/>
  <p:tag name="KSO_WM_TEMPLATE_INDEX" val="20232454"/>
  <p:tag name="KSO_WM_UNIT_LAYERLEVEL" val="1_1"/>
  <p:tag name="KSO_WM_TAG_VERSION" val="3.0"/>
  <p:tag name="KSO_WM_BEAUTIFY_FLAG" val="#wm#"/>
  <p:tag name="KSO_WM_DIAGRAM_GROUP_CODE" val="l1-1"/>
  <p:tag name="KSO_WM_UNIT_TYPE" val="l_i"/>
  <p:tag name="KSO_WM_UNIT_INDEX" val="1_3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solid&quot;:{&quot;brightness&quot;:0,&quot;colorType&quot;:1,&quot;foreColorIndex&quot;:5,&quot;transparency&quot;:0.8700000047683716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h_i*1_1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2454_2*l_h_i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2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2454_2*l_h_f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h_i*1_2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2454_2*l_h_i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3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2454_2*l_h_f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2*l_h_i*1_3_2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type&quot;:0},&quot;glow&quot;:{&quot;colorType&quot;:0},&quot;line&quot;:{&quot;solidLine&quot;:{&quot;brightness&quot;:0,&quot;colorType&quot;:1,&quot;foreColorIndex&quot;:2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2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diagram20232454_2*l_h_i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33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2454_2*l_h_f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项正文，文字是思想的提炼，请尽量言简意赅的阐述观点，单击此处输入项正文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3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2454_2*l_h_a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2454_2*l_h_a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3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2454_2*l_h_a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2*l_h_x*1_1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50*150"/>
  <p:tag name="KSO_WM_UNIT_TYPE" val="l_h_x"/>
  <p:tag name="KSO_WM_UNIT_INDEX" val="1_1_1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2*l_h_x*1_2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36*140"/>
  <p:tag name="KSO_WM_UNIT_TYPE" val="l_h_x"/>
  <p:tag name="KSO_WM_UNIT_INDEX" val="1_2_1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2454_2*l_h_x*1_3_1"/>
  <p:tag name="KSO_WM_TEMPLATE_CATEGORY" val="diagram"/>
  <p:tag name="KSO_WM_TEMPLATE_INDEX" val="20232454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150*137"/>
  <p:tag name="KSO_WM_UNIT_TYPE" val="l_h_x"/>
  <p:tag name="KSO_WM_UNIT_INDEX" val="1_3_1"/>
  <p:tag name="KSO_WM_DIAGRAM_MAX_ITEMCNT" val="5"/>
  <p:tag name="KSO_WM_DIAGRAM_MIN_ITEMCNT" val="2"/>
  <p:tag name="KSO_WM_DIAGRAM_VIRTUALLY_FRAME" val="{&quot;height&quot;:418.8055114746094,&quot;left&quot;:-0.33048005351865867,&quot;top&quot;:121.53169308159299,&quot;width&quot;:960.330566406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3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2454_4*a*1"/>
  <p:tag name="KSO_WM_TEMPLATE_CATEGORY" val="diagram"/>
  <p:tag name="KSO_WM_TEMPLATE_INDEX" val="20232454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25"/>
  <p:tag name="KSO_WM_DIAGRAM_GROUP_CODE" val="l1-1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43.xml><?xml version="1.0" encoding="utf-8"?>
<p:tagLst xmlns:p="http://schemas.openxmlformats.org/presentationml/2006/main">
  <p:tag name="KSO_WM_SLIDE_ID" val="custom20236024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BEAUTIFY_FLAG" val="#wm#"/>
  <p:tag name="KSO_WM_TEMPLATE_CATEGORY" val="custom"/>
  <p:tag name="KSO_WM_TEMPLATE_INDEX" val="20236024"/>
  <p:tag name="KSO_WM_SLIDE_TYPE" val="text"/>
  <p:tag name="KSO_WM_SLIDE_SUBTYPE" val="pureTxt"/>
  <p:tag name="KSO_WM_SLIDE_SIZE" val="850*457"/>
  <p:tag name="KSO_WM_SLIDE_POSITION" val="54*28"/>
  <p:tag name="KSO_WM_SLIDE_LAYOUT" val="a_f"/>
  <p:tag name="KSO_WM_SLIDE_LAYOUT_CNT" val="1_1"/>
  <p:tag name="KSO_WM_SPECIAL_SOURCE" val="bdnull"/>
  <p:tag name="KSO_WM_DIAGRAM_GROUP_CODE" val="l1-1"/>
  <p:tag name="KSO_WM_SLIDE_DIAGTYPE" val="l"/>
  <p:tag name="KSO_WM_SLIDE_LAYOUT_NAME" val="标题和内容"/>
</p:tagLst>
</file>

<file path=ppt/tags/tag3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128_1*a*1"/>
  <p:tag name="KSO_WM_TEMPLATE_CATEGORY" val="diagram"/>
  <p:tag name="KSO_WM_TEMPLATE_INDEX" val="20233128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4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128_1*l_h_i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4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128_1*l_h_i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.8999999761581421,&quot;colorType&quot;:1,&quot;foreColorIndex&quot;:5,&quot;transparency&quot;:0},&quot;type&quot;:1},&quot;glow&quot;:{&quot;colorType&quot;:0},&quot;line&quot;:{&quot;type&quot;:0},&quot;shadow&quot;:{&quot;brightness&quot;:0,&quot;colorType&quot;:1,&quot;foreColorIndex&quot;:5,&quot;transparency&quot;:0.8999999761581421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9"/>
  <p:tag name="KSO_WM_UNIT_SHADOW_SCHEMECOLOR_INDEX" val="5"/>
  <p:tag name="KSO_WM_UNIT_TEXT_FILL_FORE_SCHEMECOLOR_INDEX" val="2"/>
  <p:tag name="KSO_WM_UNIT_TEXT_FILL_TYPE" val="1"/>
  <p:tag name="KSO_WM_UNIT_USESOURCEFORMAT_APPLY" val="0"/>
</p:tagLst>
</file>

<file path=ppt/tags/tag34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95*7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3128_1*l_h_d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876182448*ai_v1.7.4.241014_ONLINE*1731524867919_169.44_cff2ce52893e-slide-9"/>
  <p:tag name="KSO_WM_UNIT_LINE_FILL_TYPE" val="2"/>
  <p:tag name="KSO_WM_UNIT_USESOURCEFORMAT_APPLY" val="0"/>
</p:tagLst>
</file>

<file path=ppt/tags/tag34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995*72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3128_1*l_h_d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3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3"/>
  <p:tag name="MH_PIC_SOURCE_TYPE" val="generate_slide_ai*VCG41N1497341472*ai_v1.7.4.241014_ONLINE*1731524867919_169.44_cff2ce52893e-slide-9"/>
  <p:tag name="KSO_WM_UNIT_LINE_FILL_TYPE" val="2"/>
  <p:tag name="KSO_WM_UNIT_USESOURCEFORMAT_APPLY" val="0"/>
</p:tagLst>
</file>

<file path=ppt/tags/tag3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128_1*l_h_f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，单击此处输入项正文"/>
  <p:tag name="KSO_WM_UNIT_TEXT_TYPE" val="1"/>
  <p:tag name="KSO_WM_UNIT_USESOURCEFORMAT_APPLY" val="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128_1*l_h_a*1_1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5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128_1*l_h_i*1_1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5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128_1*l_h_f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您的项正文，文字是您思想的提炼，请尽量言简意赅的阐述观点，单击此处输入项正文"/>
  <p:tag name="KSO_WM_UNIT_TEXT_TYPE" val="1"/>
  <p:tag name="KSO_WM_UNIT_USESOURCEFORMAT_APPLY" val="0"/>
</p:tagLst>
</file>

<file path=ppt/tags/tag3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128_1*l_h_a*1_2_1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35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128_1*l_h_i*1_2_2"/>
  <p:tag name="KSO_WM_TEMPLATE_CATEGORY" val="diagram"/>
  <p:tag name="KSO_WM_TEMPLATE_INDEX" val="20233128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95.48858642578125,&quot;width&quot;:850.40002441406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355.xml><?xml version="1.0" encoding="utf-8"?>
<p:tagLst xmlns:p="http://schemas.openxmlformats.org/presentationml/2006/main">
  <p:tag name="KSO_WM_SLIDE_ID" val="custom20236024_8"/>
  <p:tag name="KSO_WM_TEMPLATE_SUBCATEGORY" val="29"/>
  <p:tag name="KSO_WM_TEMPLATE_MASTER_TYPE" val="0"/>
  <p:tag name="KSO_WM_TEMPLATE_COLOR_TYPE" val="0"/>
  <p:tag name="KSO_WM_SLIDE_ITEM_CNT" val="0"/>
  <p:tag name="KSO_WM_SLIDE_INDEX" val="8"/>
  <p:tag name="KSO_WM_TAG_VERSION" val="3.0"/>
  <p:tag name="KSO_WM_BEAUTIFY_FLAG" val="#wm#"/>
  <p:tag name="KSO_WM_TEMPLATE_CATEGORY" val="custom"/>
  <p:tag name="KSO_WM_TEMPLATE_INDEX" val="20236024"/>
  <p:tag name="KSO_WM_SLIDE_TYPE" val="text"/>
  <p:tag name="KSO_WM_SLIDE_SUBTYPE" val="pureTxt"/>
  <p:tag name="KSO_WM_SLIDE_SIZE" val="850*457"/>
  <p:tag name="KSO_WM_SLIDE_POSITION" val="54*28"/>
  <p:tag name="KSO_WM_SLIDE_LAYOUT" val="a_f"/>
  <p:tag name="KSO_WM_SLIDE_LAYOUT_CNT" val="1_1"/>
  <p:tag name="KSO_WM_SPECIAL_SOURCE" val="bdnull"/>
  <p:tag name="KSO_WM_DIAGRAM_GROUP_CODE" val="l1-1"/>
  <p:tag name="KSO_WM_SLIDE_DIAGTYPE" val="l"/>
  <p:tag name="KSO_WM_SLIDE_LAYOUT_NAME" val="标题和内容"/>
</p:tagLst>
</file>

<file path=ppt/tags/tag35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602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24"/>
  <p:tag name="KSO_WM_TEMPLATE_CATEGORY" val="custom"/>
  <p:tag name="KSO_WM_UNIT_ISCONTENTSTITLE" val="0"/>
  <p:tag name="KSO_WM_UNIT_PRESET_TEXT" val="添加章节标题"/>
  <p:tag name="KSO_WM_UNIT_TEXT_TYPE" val="1"/>
</p:tagLst>
</file>

<file path=ppt/tags/tag357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602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24"/>
  <p:tag name="KSO_WM_TEMPLATE_CATEGORY" val="custom"/>
  <p:tag name="KSO_WM_UNIT_VALUE" val="7"/>
</p:tagLst>
</file>

<file path=ppt/tags/tag358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6024"/>
  <p:tag name="KSO_WM_TEMPLATE_CATEGORY" val="custom"/>
  <p:tag name="KSO_WM_SLIDE_INDEX" val="7"/>
  <p:tag name="KSO_WM_SLIDE_ID" val="custom20236024_7"/>
  <p:tag name="KSO_WM_TEMPLATE_MASTER_TYPE" val="0"/>
  <p:tag name="KSO_WM_SLIDE_LAYOUT" val="a_b_e"/>
  <p:tag name="KSO_WM_SLIDE_LAYOUT_CNT" val="1_1_1"/>
  <p:tag name="KSO_WM_SLIDE_THEME_ID" val="3330078"/>
  <p:tag name="KSO_WM_SLIDE_THEME_NAME" val="绿棕色职场办公典雅中国风主题"/>
</p:tagLst>
</file>

<file path=ppt/tags/tag3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05_3*a*1"/>
  <p:tag name="KSO_WM_TEMPLATE_CATEGORY" val="diagram"/>
  <p:tag name="KSO_WM_TEMPLATE_INDEX" val="20233205"/>
  <p:tag name="KSO_WM_UNIT_LAYERLEVEL" val="1"/>
  <p:tag name="KSO_WM_TAG_VERSION" val="3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61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62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f*1_1_1"/>
  <p:tag name="KSO_WM_TEMPLATE_CATEGORY" val="diagram"/>
  <p:tag name="KSO_WM_TEMPLATE_INDEX" val="202332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VALUE" val="14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ID" val="diagram20233205_2*l_h_a*1_1_1"/>
  <p:tag name="KSO_WM_TEMPLATE_CATEGORY" val="diagram"/>
  <p:tag name="KSO_WM_TEMPLATE_INDEX" val="20233205"/>
  <p:tag name="KSO_WM_UNIT_LAYERLEVEL" val="1_1_1"/>
  <p:tag name="KSO_WM_TAG_VERSION" val="3.0"/>
  <p:tag name="KSO_WM_UNIT_TEXT_FILL_FORE_SCHEMECOLOR_INDEX_BRIGHTNESS" val="0.15"/>
  <p:tag name="KSO_WM_DIAGRAM_GROUP_CODE" val="l1-1"/>
  <p:tag name="KSO_WM_DIAGRAM_VIRTUALLY_FRAME" val="{&quot;height&quot;:376.54998779296875,&quot;left&quot;:56.75,&quot;top&quot;:113.60000610351562,&quot;width&quot;:846.55}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64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f*1_2_1"/>
  <p:tag name="KSO_WM_TEMPLATE_CATEGORY" val="diagram"/>
  <p:tag name="KSO_WM_TEMPLATE_INDEX" val="20233205"/>
  <p:tag name="KSO_WM_UNIT_LAYERLEVEL" val="1_1_1"/>
  <p:tag name="KSO_WM_TAG_VERSION" val="3.0"/>
  <p:tag name="KSO_WM_UNIT_SUBTYPE" val="a"/>
  <p:tag name="KSO_WM_UNIT_NOCLEAR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6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ID" val="diagram20233205_2*l_h_a*1_2_1"/>
  <p:tag name="KSO_WM_TEMPLATE_CATEGORY" val="diagram"/>
  <p:tag name="KSO_WM_TEMPLATE_INDEX" val="20233205"/>
  <p:tag name="KSO_WM_UNIT_LAYERLEVEL" val="1_1_1"/>
  <p:tag name="KSO_WM_TAG_VERSION" val="3.0"/>
  <p:tag name="KSO_WM_UNIT_TEXT_FILL_FORE_SCHEMECOLOR_INDEX_BRIGHTNESS" val="0.15"/>
  <p:tag name="KSO_WM_DIAGRAM_GROUP_CODE" val="l1-1"/>
  <p:tag name="KSO_WM_DIAGRAM_VIRTUALLY_FRAME" val="{&quot;height&quot;:376.54998779296875,&quot;left&quot;:56.75,&quot;top&quot;:113.60000610351562,&quot;width&quot;:846.55}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66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3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67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f*1_3_1"/>
  <p:tag name="KSO_WM_TEMPLATE_CATEGORY" val="diagram"/>
  <p:tag name="KSO_WM_TEMPLATE_INDEX" val="20233205"/>
  <p:tag name="KSO_WM_UNIT_LAYERLEVEL" val="1_1_1"/>
  <p:tag name="KSO_WM_TAG_VERSION" val="3.0"/>
  <p:tag name="KSO_WM_UNIT_SUBTYPE" val="a"/>
  <p:tag name="KSO_WM_UNIT_NOCLEAR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ID" val="diagram20233205_2*l_h_a*1_3_1"/>
  <p:tag name="KSO_WM_TEMPLATE_CATEGORY" val="diagram"/>
  <p:tag name="KSO_WM_TEMPLATE_INDEX" val="20233205"/>
  <p:tag name="KSO_WM_UNIT_LAYERLEVEL" val="1_1_1"/>
  <p:tag name="KSO_WM_TAG_VERSION" val="3.0"/>
  <p:tag name="KSO_WM_UNIT_TEXT_FILL_FORE_SCHEMECOLOR_INDEX_BRIGHTNESS" val="0.15"/>
  <p:tag name="KSO_WM_DIAGRAM_GROUP_CODE" val="l1-1"/>
  <p:tag name="KSO_WM_DIAGRAM_VIRTUALLY_FRAME" val="{&quot;height&quot;:376.54998779296875,&quot;left&quot;:56.75,&quot;top&quot;:113.60000610351562,&quot;width&quot;:846.55}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69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4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4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371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3_4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372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2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73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3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74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2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75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3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76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3_2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77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3_3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78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x*1_1_1"/>
  <p:tag name="KSO_WM_TEMPLATE_CATEGORY" val="diagram"/>
  <p:tag name="KSO_WM_TEMPLATE_INDEX" val="20233205"/>
  <p:tag name="KSO_WM_UNIT_LAYERLEVEL" val="1_1_1"/>
  <p:tag name="KSO_WM_TAG_VERSION" val="3.0"/>
  <p:tag name="KSO_WM_UNIT_VALUE" val="59*7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379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VALUE" val="90*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05_2*l_h_x*1_2_1"/>
  <p:tag name="KSO_WM_TEMPLATE_CATEGORY" val="diagram"/>
  <p:tag name="KSO_WM_TEMPLATE_INDEX" val="2023320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x*1_3_1"/>
  <p:tag name="KSO_WM_TEMPLATE_CATEGORY" val="diagram"/>
  <p:tag name="KSO_WM_TEMPLATE_INDEX" val="20233205"/>
  <p:tag name="KSO_WM_UNIT_LAYERLEVEL" val="1_1_1"/>
  <p:tag name="KSO_WM_TAG_VERSION" val="3.0"/>
  <p:tag name="KSO_WM_UNIT_VALUE" val="22*22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381.xml><?xml version="1.0" encoding="utf-8"?>
<p:tagLst xmlns:p="http://schemas.openxmlformats.org/presentationml/2006/main">
  <p:tag name="KSO_WM_SLIDE_ID" val="diagram20233205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205"/>
  <p:tag name="KSO_WM_SLIDE_LAYOUT" val="a_l"/>
  <p:tag name="KSO_WM_SLIDE_LAYOUT_CNT" val="1_1"/>
  <p:tag name="KSO_WM_SPECIAL_SOURCE" val="bdnull"/>
  <p:tag name="KSO_WM_SLIDE_TYPE" val="text"/>
  <p:tag name="KSO_WM_SLIDE_SIZE" val="846.55*348.45"/>
  <p:tag name="KSO_WM_SLIDE_POSITION" val="56.75*127.65"/>
  <p:tag name="KSO_WM_ASSIST_SLIDE" val="1"/>
  <p:tag name="KSO_WM_SLIDE_SUBTYPE" val="diag"/>
  <p:tag name="KSO_WM_DIAGRAM_GROUP_CODE" val="l1-1"/>
  <p:tag name="KSO_WM_SLIDE_DIAGTYPE" val="l"/>
</p:tagLst>
</file>

<file path=ppt/tags/tag3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205_3*a*1"/>
  <p:tag name="KSO_WM_TEMPLATE_CATEGORY" val="diagram"/>
  <p:tag name="KSO_WM_TEMPLATE_INDEX" val="20233205"/>
  <p:tag name="KSO_WM_UNIT_LAYERLEVEL" val="1"/>
  <p:tag name="KSO_WM_TAG_VERSION" val="3.0"/>
  <p:tag name="KSO_WM_BEAUTIFY_FLAG" val="#wm#"/>
  <p:tag name="KSO_WM_DIAGRAM_GROUP_CODE" val="l1-1"/>
  <p:tag name="KSO_WM_UNIT_ISCONTENTSTITLE" val="0"/>
  <p:tag name="KSO_WM_UNIT_ISNUMDGMTITLE" val="0"/>
  <p:tag name="KSO_WM_UNIT_NOCLEAR" val="0"/>
  <p:tag name="KSO_WM_UNIT_VALUE" val="29"/>
  <p:tag name="KSO_WM_UNIT_TYPE" val="a"/>
  <p:tag name="KSO_WM_UNIT_INDEX" val="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1"/>
</p:tagLst>
</file>

<file path=ppt/tags/tag383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84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1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385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f*1_1_1"/>
  <p:tag name="KSO_WM_TEMPLATE_CATEGORY" val="diagram"/>
  <p:tag name="KSO_WM_TEMPLATE_INDEX" val="20233205"/>
  <p:tag name="KSO_WM_UNIT_LAYERLEVEL" val="1_1_1"/>
  <p:tag name="KSO_WM_TAG_VERSION" val="3.0"/>
  <p:tag name="KSO_WM_UNIT_SUBTYPE" val="a"/>
  <p:tag name="KSO_WM_UNIT_NOCLEAR" val="0"/>
  <p:tag name="KSO_WM_DIAGRAM_GROUP_CODE" val="l1-1"/>
  <p:tag name="KSO_WM_UNIT_VALUE" val="144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ID" val="diagram20233205_2*l_h_a*1_1_1"/>
  <p:tag name="KSO_WM_TEMPLATE_CATEGORY" val="diagram"/>
  <p:tag name="KSO_WM_TEMPLATE_INDEX" val="20233205"/>
  <p:tag name="KSO_WM_UNIT_LAYERLEVEL" val="1_1_1"/>
  <p:tag name="KSO_WM_TAG_VERSION" val="3.0"/>
  <p:tag name="KSO_WM_UNIT_TEXT_FILL_FORE_SCHEMECOLOR_INDEX_BRIGHTNESS" val="0.15"/>
  <p:tag name="KSO_WM_DIAGRAM_GROUP_CODE" val="l1-1"/>
  <p:tag name="KSO_WM_DIAGRAM_VIRTUALLY_FRAME" val="{&quot;height&quot;:376.54998779296875,&quot;left&quot;:56.75,&quot;top&quot;:113.60000610351562,&quot;width&quot;:846.55}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87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f*1_2_1"/>
  <p:tag name="KSO_WM_TEMPLATE_CATEGORY" val="diagram"/>
  <p:tag name="KSO_WM_TEMPLATE_INDEX" val="20233205"/>
  <p:tag name="KSO_WM_UNIT_LAYERLEVEL" val="1_1_1"/>
  <p:tag name="KSO_WM_TAG_VERSION" val="3.0"/>
  <p:tag name="KSO_WM_UNIT_SUBTYPE" val="a"/>
  <p:tag name="KSO_WM_UNIT_NOCLEAR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ID" val="diagram20233205_2*l_h_a*1_2_1"/>
  <p:tag name="KSO_WM_TEMPLATE_CATEGORY" val="diagram"/>
  <p:tag name="KSO_WM_TEMPLATE_INDEX" val="20233205"/>
  <p:tag name="KSO_WM_UNIT_LAYERLEVEL" val="1_1_1"/>
  <p:tag name="KSO_WM_TAG_VERSION" val="3.0"/>
  <p:tag name="KSO_WM_UNIT_TEXT_FILL_FORE_SCHEMECOLOR_INDEX_BRIGHTNESS" val="0.15"/>
  <p:tag name="KSO_WM_DIAGRAM_GROUP_CODE" val="l1-1"/>
  <p:tag name="KSO_WM_DIAGRAM_VIRTUALLY_FRAME" val="{&quot;height&quot;:376.54998779296875,&quot;left&quot;:56.75,&quot;top&quot;:113.60000610351562,&quot;width&quot;:846.55}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389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4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4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1"/>
</p:tagLst>
</file>

<file path=ppt/tags/tag391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2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92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1_3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93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2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94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i*1_2_3"/>
  <p:tag name="KSO_WM_TEMPLATE_CATEGORY" val="diagram"/>
  <p:tag name="KSO_WM_TEMPLATE_INDEX" val="20233205"/>
  <p:tag name="KSO_WM_UNIT_LAYERLEVEL" val="1_1_1"/>
  <p:tag name="KSO_WM_TAG_VERSION" val="3.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395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HIGHLIGHT" val="0"/>
  <p:tag name="KSO_WM_UNIT_COMPATIBLE" val="0"/>
  <p:tag name="KSO_WM_UNIT_DIAGRAM_ISNUMVISUAL" val="0"/>
  <p:tag name="KSO_WM_UNIT_DIAGRAM_ISREFERUNIT" val="0"/>
  <p:tag name="KSO_WM_UNIT_ID" val="diagram20233205_2*l_h_x*1_1_1"/>
  <p:tag name="KSO_WM_TEMPLATE_CATEGORY" val="diagram"/>
  <p:tag name="KSO_WM_TEMPLATE_INDEX" val="20233205"/>
  <p:tag name="KSO_WM_UNIT_LAYERLEVEL" val="1_1_1"/>
  <p:tag name="KSO_WM_TAG_VERSION" val="3.0"/>
  <p:tag name="KSO_WM_UNIT_VALUE" val="59*71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396.xml><?xml version="1.0" encoding="utf-8"?>
<p:tagLst xmlns:p="http://schemas.openxmlformats.org/presentationml/2006/main">
  <p:tag name="KSO_WM_DIAGRAM_VIRTUALLY_FRAME" val="{&quot;height&quot;:376.54998779296875,&quot;left&quot;:56.75,&quot;top&quot;:113.60000610351562,&quot;width&quot;:846.55}"/>
  <p:tag name="KSO_WM_UNIT_VALUE" val="90*8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ID" val="diagram20233205_2*l_h_x*1_2_1"/>
  <p:tag name="KSO_WM_TEMPLATE_CATEGORY" val="diagram"/>
  <p:tag name="KSO_WM_TEMPLATE_INDEX" val="20233205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TYPE" val="1"/>
  <p:tag name="KSO_WM_UNIT_FILL_FORE_SCHEMECOLOR_INDEX" val="14"/>
  <p:tag name="KSO_WM_UNIT_FILL_FORE_SCHEMECOLOR_INDEX_BRIGHTNESS" val="0"/>
  <p:tag name="KSO_WM_UNIT_USESOURCEFORMAT_APPLY" val="1"/>
</p:tagLst>
</file>

<file path=ppt/tags/tag397.xml><?xml version="1.0" encoding="utf-8"?>
<p:tagLst xmlns:p="http://schemas.openxmlformats.org/presentationml/2006/main">
  <p:tag name="KSO_WM_SLIDE_ID" val="diagram20233205_3"/>
  <p:tag name="KSO_WM_TEMPLATE_SUBCATEGORY" val="0"/>
  <p:tag name="KSO_WM_TEMPLATE_MASTER_TYPE" val="0"/>
  <p:tag name="KSO_WM_TEMPLATE_COLOR_TYPE" val="0"/>
  <p:tag name="KSO_WM_SLIDE_ITEM_CNT" val="4"/>
  <p:tag name="KSO_WM_SLIDE_INDEX" val="3"/>
  <p:tag name="KSO_WM_TAG_VERSION" val="3.0"/>
  <p:tag name="KSO_WM_BEAUTIFY_FLAG" val="#wm#"/>
  <p:tag name="KSO_WM_TEMPLATE_CATEGORY" val="diagram"/>
  <p:tag name="KSO_WM_TEMPLATE_INDEX" val="20233205"/>
  <p:tag name="KSO_WM_SLIDE_LAYOUT" val="a_l"/>
  <p:tag name="KSO_WM_SLIDE_LAYOUT_CNT" val="1_1"/>
  <p:tag name="KSO_WM_SPECIAL_SOURCE" val="bdnull"/>
  <p:tag name="KSO_WM_SLIDE_TYPE" val="text"/>
  <p:tag name="KSO_WM_SLIDE_SIZE" val="846.55*348.45"/>
  <p:tag name="KSO_WM_SLIDE_POSITION" val="56.75*127.65"/>
  <p:tag name="KSO_WM_ASSIST_SLIDE" val="1"/>
  <p:tag name="KSO_WM_SLIDE_SUBTYPE" val="diag"/>
  <p:tag name="KSO_WM_DIAGRAM_GROUP_CODE" val="l1-1"/>
  <p:tag name="KSO_WM_SLIDE_DIAGTYPE" val="l"/>
</p:tagLst>
</file>

<file path=ppt/tags/tag39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6024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24"/>
  <p:tag name="KSO_WM_TEMPLATE_CATEGORY" val="custom"/>
  <p:tag name="KSO_WM_UNIT_ISCONTENTSTITLE" val="0"/>
  <p:tag name="KSO_WM_UNIT_PRESET_TEXT" val="添加章节标题"/>
  <p:tag name="KSO_WM_UNIT_TEXT_TYPE" val="1"/>
</p:tagLst>
</file>

<file path=ppt/tags/tag399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ID" val="custom20236024_7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24"/>
  <p:tag name="KSO_WM_TEMPLATE_CATEGORY" val="custom"/>
  <p:tag name="KSO_WM_UNIT_VALUE" val="7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6024"/>
  <p:tag name="KSO_WM_TEMPLATE_CATEGORY" val="custom"/>
  <p:tag name="KSO_WM_SLIDE_INDEX" val="7"/>
  <p:tag name="KSO_WM_SLIDE_ID" val="custom20236024_7"/>
  <p:tag name="KSO_WM_TEMPLATE_MASTER_TYPE" val="0"/>
  <p:tag name="KSO_WM_SLIDE_LAYOUT" val="a_b_e"/>
  <p:tag name="KSO_WM_SLIDE_LAYOUT_CNT" val="1_1_1"/>
  <p:tag name="KSO_WM_SLIDE_THEME_ID" val="3330078"/>
  <p:tag name="KSO_WM_SLIDE_THEME_NAME" val="绿棕色职场办公典雅中国风主题"/>
</p:tagLst>
</file>

<file path=ppt/tags/tag40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ID" val="diagram20231759_3*l_h_f*1_1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请尽量言简意赅的阐述观点。单击此处输入您的项正文，请尽量言简意赅的阐述观点。"/>
  <p:tag name="KSO_WM_UNIT_TEXT_FILL_FORE_SCHEMECOLOR_INDEX" val="1"/>
  <p:tag name="KSO_WM_UNIT_TEXT_FILL_TYPE" val="1"/>
  <p:tag name="KSO_WM_UNIT_USESOURCEFORMAT_APPLY" val="0"/>
</p:tagLst>
</file>

<file path=ppt/tags/tag4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ID" val="diagram20231759_3*l_h_a*1_1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ID" val="diagram20231759_3*l_h_i*1_1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0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ID" val="diagram20231759_3*l_h_f*1_2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请尽量言简意赅的阐述观点。单击此处输入您的项正文，请尽量言简意赅的阐述观点。"/>
  <p:tag name="KSO_WM_UNIT_TEXT_FILL_FORE_SCHEMECOLOR_INDEX" val="1"/>
  <p:tag name="KSO_WM_UNIT_TEXT_FILL_TYPE" val="1"/>
  <p:tag name="KSO_WM_UNIT_USESOURCEFORMAT_APPLY" val="0"/>
</p:tagLst>
</file>

<file path=ppt/tags/tag4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ID" val="diagram20231759_3*l_h_a*1_2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ID" val="diagram20231759_3*l_h_i*1_2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0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ID" val="diagram20231759_3*l_h_f*1_3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请尽量言简意赅的阐述观点。单击此处输入您的项正文，请尽量言简意赅的阐述观点。"/>
  <p:tag name="KSO_WM_UNIT_TEXT_FILL_FORE_SCHEMECOLOR_INDEX" val="1"/>
  <p:tag name="KSO_WM_UNIT_TEXT_FILL_TYPE" val="1"/>
  <p:tag name="KSO_WM_UNIT_USESOURCEFORMAT_APPLY" val="0"/>
</p:tagLst>
</file>

<file path=ppt/tags/tag4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ID" val="diagram20231759_3*l_h_a*1_3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ID" val="diagram20231759_3*l_h_i*1_3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ID" val="diagram20231759_3*l_h_f*1_4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您的项正文，请尽量言简意赅的阐述观点。单击此处输入您的项正文，请尽量言简意赅的阐述观点。"/>
  <p:tag name="KSO_WM_UNIT_TEXT_FILL_FORE_SCHEMECOLOR_INDEX" val="1"/>
  <p:tag name="KSO_WM_UNIT_TEXT_FILL_TYPE" val="1"/>
  <p:tag name="KSO_WM_UNIT_USESOURCEFORMAT_APPLY" val="0"/>
</p:tagLst>
</file>

<file path=ppt/tags/tag4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ID" val="diagram20231759_3*l_h_a*1_4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ID" val="diagram20231759_3*l_h_i*1_4_1"/>
  <p:tag name="KSO_WM_TEMPLATE_CATEGORY" val="diagram"/>
  <p:tag name="KSO_WM_TEMPLATE_INDEX" val="20231759"/>
  <p:tag name="KSO_WM_UNIT_LAYERLEVEL" val="1_1_1"/>
  <p:tag name="KSO_WM_TAG_VERSION" val="3.0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64.9480285644531,&quot;width&quot;:413.9899291992187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4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804"/>
  <p:tag name="KSO_WM_UNIT_ID" val="custom20231804_1*a*1"/>
  <p:tag name="KSO_WM_UNIT_TEXT_FILL_FORE_SCHEMECOLOR_INDEX" val="13"/>
  <p:tag name="KSO_WM_UNIT_TEXT_FILL_TYPE" val="1"/>
  <p:tag name="KSO_WM_UNIT_USESOURCEFORMAT_APPLY" val="0"/>
  <p:tag name="KSO_WM_UNIT_TEXT_TYPE" val="1"/>
  <p:tag name="KSO_WM_UNIT_PRESET_TEXT" val="单击此处添加标题"/>
</p:tagLst>
</file>

<file path=ppt/tags/tag41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ureTxt"/>
  <p:tag name="KSO_WM_SLIDE_SIZE" val="850*457"/>
  <p:tag name="KSO_WM_SLIDE_POSITION" val="54*28"/>
  <p:tag name="KSO_WM_SLIDE_LAYOUT" val="a_f"/>
  <p:tag name="KSO_WM_SLIDE_LAYOUT_CNT" val="1_1"/>
  <p:tag name="KSO_WM_SPECIAL_SOURCE" val="bdnull"/>
  <p:tag name="KSO_WM_DIAGRAM_GROUP_CODE" val="l1-1"/>
  <p:tag name="KSO_WM_SLIDE_DIAGTYPE" val="l"/>
  <p:tag name="KSO_WM_TEMPLATE_INDEX" val="20236024"/>
  <p:tag name="KSO_WM_TEMPLATE_SUBCATEGORY" val="29"/>
  <p:tag name="KSO_WM_SLIDE_INDEX" val="8"/>
  <p:tag name="KSO_WM_TAG_VERSION" val="3.0"/>
  <p:tag name="KSO_WM_SLIDE_ID" val="custom20236024_8"/>
  <p:tag name="KSO_WM_SLIDE_ITEM_CNT" val="0"/>
  <p:tag name="KSO_WM_SLIDE_LAYOUT_NAME" val="标题和内容"/>
</p:tagLst>
</file>

<file path=ppt/tags/tag415.xml><?xml version="1.0" encoding="utf-8"?>
<p:tagLst xmlns:p="http://schemas.openxmlformats.org/presentationml/2006/main">
  <p:tag name="KSO_WM_UNIT_VALUE" val="1904*1577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804_1*d*1"/>
  <p:tag name="KSO_WM_TEMPLATE_CATEGORY" val="custom"/>
  <p:tag name="KSO_WM_TEMPLATE_INDEX" val="20231804"/>
  <p:tag name="KSO_WM_UNIT_LAYERLEVEL" val="1"/>
  <p:tag name="KSO_WM_TAG_VERSION" val="3.0"/>
  <p:tag name="KSO_WM_BEAUTIFY_FLAG" val="#wm#"/>
  <p:tag name="MH_PIC_SOURCE_TYPE" val="generate_slide_ai*VCG41N1136373965*ai_v1.7.4.241014_ONLINE*1731524867919_169.44_cff2ce52893e-slide-14"/>
  <p:tag name="KSO_WM_UNIT_USESOURCEFORMAT_APPLY" val="0"/>
</p:tagLst>
</file>

<file path=ppt/tags/tag41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1804"/>
  <p:tag name="KSO_WM_UNIT_ID" val="custom20231804_1*a*1"/>
  <p:tag name="KSO_WM_UNIT_TEXT_FILL_FORE_SCHEMECOLOR_INDEX" val="13"/>
  <p:tag name="KSO_WM_UNIT_TEXT_FILL_TYPE" val="1"/>
  <p:tag name="KSO_WM_UNIT_USESOURCEFORMAT_APPLY" val="0"/>
  <p:tag name="KSO_WM_UNIT_TEXT_TYPE" val="1"/>
  <p:tag name="KSO_WM_UNIT_PRESET_TEXT" val="单击此处添加标题"/>
</p:tagLst>
</file>

<file path=ppt/tags/tag417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ureTxt"/>
  <p:tag name="KSO_WM_SLIDE_SIZE" val="850*457"/>
  <p:tag name="KSO_WM_SLIDE_POSITION" val="54*28"/>
  <p:tag name="KSO_WM_SLIDE_LAYOUT" val="a_f"/>
  <p:tag name="KSO_WM_SLIDE_LAYOUT_CNT" val="1_1"/>
  <p:tag name="KSO_WM_SPECIAL_SOURCE" val="bdnull"/>
  <p:tag name="KSO_WM_DIAGRAM_GROUP_CODE" val="l1-1"/>
  <p:tag name="KSO_WM_SLIDE_DIAGTYPE" val="l"/>
  <p:tag name="KSO_WM_TEMPLATE_INDEX" val="20236024"/>
  <p:tag name="KSO_WM_TEMPLATE_SUBCATEGORY" val="29"/>
  <p:tag name="KSO_WM_SLIDE_INDEX" val="8"/>
  <p:tag name="KSO_WM_TAG_VERSION" val="3.0"/>
  <p:tag name="KSO_WM_SLIDE_ID" val="custom20236024_8"/>
  <p:tag name="KSO_WM_SLIDE_ITEM_CNT" val="0"/>
  <p:tag name="KSO_WM_SLIDE_LAYOUT_NAME" val="标题和内容"/>
</p:tagLst>
</file>

<file path=ppt/tags/tag418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ID" val="custom20235956_9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56"/>
  <p:tag name="KSO_WM_TEMPLATE_CATEGORY" val="custom"/>
  <p:tag name="KSO_WM_UNIT_ISCONTENTSTITLE" val="0"/>
  <p:tag name="KSO_WM_UNIT_VALUE" val="28"/>
</p:tagLst>
</file>

<file path=ppt/tags/tag41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6024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24"/>
  <p:tag name="KSO_WM_TEMPLATE_CATEGORY" val="custom"/>
  <p:tag name="KSO_WM_UNIT_ISCONTENTSTITLE" val="0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6024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024"/>
  <p:tag name="KSO_WM_TEMPLATE_CATEGORY" val="custom"/>
</p:tagLst>
</file>

<file path=ppt/tags/tag421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6024"/>
  <p:tag name="KSO_WM_TEMPLATE_CATEGORY" val="custom"/>
  <p:tag name="KSO_WM_SLIDE_INDEX" val="9"/>
  <p:tag name="KSO_WM_SLIDE_ID" val="custom20236024_9"/>
  <p:tag name="KSO_WM_TEMPLATE_MASTER_TYPE" val="0"/>
  <p:tag name="KSO_WM_SLIDE_LAYOUT" val="a_f"/>
  <p:tag name="KSO_WM_SLIDE_LAYOUT_CNT" val="1_3"/>
  <p:tag name="KSO_WM_SLIDE_THEME_ID" val="3330078"/>
  <p:tag name="KSO_WM_SLIDE_THEME_NAME" val="绿棕色职场办公典雅中国风主题"/>
</p:tagLst>
</file>

<file path=ppt/tags/tag422.xml><?xml version="1.0" encoding="utf-8"?>
<p:tagLst xmlns:p="http://schemas.openxmlformats.org/presentationml/2006/main">
  <p:tag name="KSO_WM_PRESENTATION_SOURCE" val="WPPAIGeneratePPT"/>
  <p:tag name="resource_record_key" val="{&quot;13&quot;:[19971666],&quot;65&quot;:[20236024],&quot;71&quot;:[76235679619]}"/>
  <p:tag name="commondata" val="eyJoZGlkIjoiMzRjNzA0ZmE2NzQ1ZmMzYzg3OTg3MGE5YmVkZDJkZmUifQ==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VALUE" val="11"/>
</p:tagLst>
</file>

<file path=ppt/tags/tag7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f"/>
  <p:tag name="KSO_WM_UNIT_SUBTYPE" val="g"/>
  <p:tag name="KSO_WM_UNIT_INDEX" val="3"/>
  <p:tag name="KSO_WM_BEAUTIFY_FLAG" val="#wm#"/>
  <p:tag name="KSO_WM_TAG_VERSION" val="3.0"/>
  <p:tag name="KSO_WM_UNIT_PRESET_TEXT" val="公司名"/>
  <p:tag name="KSO_WM_UNIT_ID" val="_1*f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PRESET_TEXT" val="年号"/>
  <p:tag name="KSO_WM_UNIT_ID" val="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&#10;编辑母版标题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7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78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1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4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">
      <a:majorFont>
        <a:latin typeface="仓耳与墨 W01"/>
        <a:ea typeface="汉仪字酷堂长林体W"/>
        <a:cs typeface=""/>
      </a:majorFont>
      <a:minorFont>
        <a:latin typeface="仓耳与墨 W01"/>
        <a:ea typeface="仓耳与墨 W01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275">
      <a:dk1>
        <a:srgbClr val="000000"/>
      </a:dk1>
      <a:lt1>
        <a:srgbClr val="FFFFFF"/>
      </a:lt1>
      <a:dk2>
        <a:srgbClr val="3F3F3F"/>
      </a:dk2>
      <a:lt2>
        <a:srgbClr val="F6EDE4"/>
      </a:lt2>
      <a:accent1>
        <a:srgbClr val="649291"/>
      </a:accent1>
      <a:accent2>
        <a:srgbClr val="D26D42"/>
      </a:accent2>
      <a:accent3>
        <a:srgbClr val="93AB8D"/>
      </a:accent3>
      <a:accent4>
        <a:srgbClr val="D3A476"/>
      </a:accent4>
      <a:accent5>
        <a:srgbClr val="3D6D6E"/>
      </a:accent5>
      <a:accent6>
        <a:srgbClr val="DD373B"/>
      </a:accent6>
      <a:hlink>
        <a:srgbClr val="D26D42"/>
      </a:hlink>
      <a:folHlink>
        <a:srgbClr val="649291"/>
      </a:folHlink>
    </a:clrScheme>
    <a:fontScheme name="">
      <a:majorFont>
        <a:latin typeface="仓耳与墨 W01"/>
        <a:ea typeface="汉仪字酷堂长林体W"/>
        <a:cs typeface=""/>
      </a:majorFont>
      <a:minorFont>
        <a:latin typeface="仓耳与墨 W01"/>
        <a:ea typeface="仓耳与墨 W01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主题​​">
  <a:themeElements>
    <a:clrScheme name="自定义 275">
      <a:dk1>
        <a:srgbClr val="000000"/>
      </a:dk1>
      <a:lt1>
        <a:srgbClr val="FFFFFF"/>
      </a:lt1>
      <a:dk2>
        <a:srgbClr val="3F3F3F"/>
      </a:dk2>
      <a:lt2>
        <a:srgbClr val="F6EDE4"/>
      </a:lt2>
      <a:accent1>
        <a:srgbClr val="649291"/>
      </a:accent1>
      <a:accent2>
        <a:srgbClr val="D26D42"/>
      </a:accent2>
      <a:accent3>
        <a:srgbClr val="93AB8D"/>
      </a:accent3>
      <a:accent4>
        <a:srgbClr val="D3A476"/>
      </a:accent4>
      <a:accent5>
        <a:srgbClr val="3D6D6E"/>
      </a:accent5>
      <a:accent6>
        <a:srgbClr val="DD373B"/>
      </a:accent6>
      <a:hlink>
        <a:srgbClr val="D26D42"/>
      </a:hlink>
      <a:folHlink>
        <a:srgbClr val="649291"/>
      </a:folHlink>
    </a:clrScheme>
    <a:fontScheme name="自定义 69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1484</Words>
  <Application>WPS 演示</Application>
  <PresentationFormat>宽屏</PresentationFormat>
  <Paragraphs>202</Paragraphs>
  <Slides>22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Arial</vt:lpstr>
      <vt:lpstr>宋体</vt:lpstr>
      <vt:lpstr>Wingdings</vt:lpstr>
      <vt:lpstr>汉仪字酷堂长林体W</vt:lpstr>
      <vt:lpstr>Wingdings</vt:lpstr>
      <vt:lpstr>汉仪细行楷W</vt:lpstr>
      <vt:lpstr>仓耳与墨 W01</vt:lpstr>
      <vt:lpstr>微软雅黑</vt:lpstr>
      <vt:lpstr>Arial Unicode MS</vt:lpstr>
      <vt:lpstr>Calibri</vt:lpstr>
      <vt:lpstr>WPS</vt:lpstr>
      <vt:lpstr>1_Office 主题​​</vt:lpstr>
      <vt:lpstr>3_Office 主题​​</vt:lpstr>
      <vt:lpstr>着墨</vt:lpstr>
      <vt:lpstr>目录</vt:lpstr>
      <vt:lpstr>问题和解决方案：</vt:lpstr>
      <vt:lpstr>问题与解决方案——回顾</vt:lpstr>
      <vt:lpstr>UI故事板 及用户交互描述</vt:lpstr>
      <vt:lpstr>UI故事板及用户交互描述</vt:lpstr>
      <vt:lpstr>UI故事板及用户交互描述</vt:lpstr>
      <vt:lpstr>UI故事板及用户交互描述</vt:lpstr>
      <vt:lpstr>UI故事板及用户交互描述</vt:lpstr>
      <vt:lpstr>UI故事板及用户交互描述</vt:lpstr>
      <vt:lpstr>UI故事板及用户交互描述</vt:lpstr>
      <vt:lpstr>UI故事板及用户交互描述</vt:lpstr>
      <vt:lpstr>UI故事板及用户交互描述</vt:lpstr>
      <vt:lpstr>UI故事板及用户交互描述</vt:lpstr>
      <vt:lpstr>UI故事板及用户交互描述</vt:lpstr>
      <vt:lpstr>分镜头剧本</vt:lpstr>
      <vt:lpstr>分镜头剧本</vt:lpstr>
      <vt:lpstr>分镜头剧本</vt:lpstr>
      <vt:lpstr>概念视频描述</vt:lpstr>
      <vt:lpstr>概念视频描述</vt:lpstr>
      <vt:lpstr>概念视频描述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叶沐￡之夏</cp:lastModifiedBy>
  <cp:revision>159</cp:revision>
  <dcterms:created xsi:type="dcterms:W3CDTF">2019-06-19T02:08:00Z</dcterms:created>
  <dcterms:modified xsi:type="dcterms:W3CDTF">2024-11-14T04:21:24Z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2052-12.1.0.18608</vt:lpwstr>
  </property>
  <property fmtid="{D5CDD505-2E9C-101B-9397-08002B2CF9AE}" pid="3" name="ICV">
    <vt:lpwstr>718B09D83547496289E2C16DE006F7FF_11</vt:lpwstr>
  </property>
</Properties>
</file>